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62" r:id="rId2"/>
    <p:sldId id="268" r:id="rId3"/>
    <p:sldId id="269" r:id="rId4"/>
    <p:sldId id="276" r:id="rId5"/>
    <p:sldId id="277" r:id="rId6"/>
    <p:sldId id="278" r:id="rId7"/>
    <p:sldId id="279" r:id="rId8"/>
    <p:sldId id="280" r:id="rId9"/>
    <p:sldId id="281" r:id="rId10"/>
    <p:sldId id="270" r:id="rId11"/>
    <p:sldId id="271" r:id="rId12"/>
    <p:sldId id="272" r:id="rId13"/>
    <p:sldId id="282" r:id="rId14"/>
    <p:sldId id="283" r:id="rId15"/>
    <p:sldId id="284" r:id="rId16"/>
    <p:sldId id="285" r:id="rId17"/>
    <p:sldId id="286" r:id="rId18"/>
    <p:sldId id="287" r:id="rId19"/>
    <p:sldId id="288" r:id="rId20"/>
    <p:sldId id="289" r:id="rId21"/>
    <p:sldId id="290" r:id="rId22"/>
    <p:sldId id="291" r:id="rId23"/>
  </p:sldIdLst>
  <p:sldSz cx="12192000" cy="6858000"/>
  <p:notesSz cx="6858000" cy="9144000"/>
  <p:embeddedFontLst>
    <p:embeddedFont>
      <p:font typeface="Bebas Neue Bold" panose="020B0606020202050201" pitchFamily="34" charset="0"/>
      <p:bold r:id="rId25"/>
    </p:embeddedFont>
    <p:embeddedFont>
      <p:font typeface="Nimbus Sans D OT Condensed" panose="02000000000000000000" pitchFamily="50" charset="0"/>
      <p:bold r:id="rId26"/>
    </p:embeddedFont>
    <p:embeddedFont>
      <p:font typeface="Proxima Nova Rg" panose="02000506030000020004" pitchFamily="50"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1BE58C-A91A-453C-8AD1-43C7CEE4A703}">
          <p14:sldIdLst>
            <p14:sldId id="262"/>
            <p14:sldId id="268"/>
            <p14:sldId id="269"/>
            <p14:sldId id="276"/>
            <p14:sldId id="277"/>
            <p14:sldId id="278"/>
            <p14:sldId id="279"/>
            <p14:sldId id="280"/>
            <p14:sldId id="281"/>
            <p14:sldId id="270"/>
            <p14:sldId id="271"/>
            <p14:sldId id="272"/>
            <p14:sldId id="282"/>
            <p14:sldId id="283"/>
            <p14:sldId id="284"/>
            <p14:sldId id="285"/>
            <p14:sldId id="286"/>
            <p14:sldId id="287"/>
            <p14:sldId id="288"/>
            <p14:sldId id="289"/>
            <p14:sldId id="290"/>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3BC"/>
    <a:srgbClr val="EFEEE5"/>
    <a:srgbClr val="BEC68F"/>
    <a:srgbClr val="DD5826"/>
    <a:srgbClr val="A2A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9" autoAdjust="0"/>
    <p:restoredTop sz="94660"/>
  </p:normalViewPr>
  <p:slideViewPr>
    <p:cSldViewPr snapToGrid="0">
      <p:cViewPr varScale="1">
        <p:scale>
          <a:sx n="159" d="100"/>
          <a:sy n="159" d="100"/>
        </p:scale>
        <p:origin x="768" y="126"/>
      </p:cViewPr>
      <p:guideLst/>
    </p:cSldViewPr>
  </p:slideViewPr>
  <p:notesTextViewPr>
    <p:cViewPr>
      <p:scale>
        <a:sx n="1" d="1"/>
        <a:sy n="1" d="1"/>
      </p:scale>
      <p:origin x="0" y="0"/>
    </p:cViewPr>
  </p:notesTextViewPr>
  <p:sorterViewPr>
    <p:cViewPr varScale="1">
      <p:scale>
        <a:sx n="100" d="100"/>
        <a:sy n="100" d="100"/>
      </p:scale>
      <p:origin x="0" y="-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Irwin" userId="e5e70c5b-3b2e-4fd3-a199-fae312d24a50" providerId="ADAL" clId="{71848FBF-015D-4397-94ED-7FEB0AA5C344}"/>
    <pc:docChg chg="undo redo custSel addSld delSld modSld modMainMaster modSection">
      <pc:chgData name="Kevin Irwin" userId="e5e70c5b-3b2e-4fd3-a199-fae312d24a50" providerId="ADAL" clId="{71848FBF-015D-4397-94ED-7FEB0AA5C344}" dt="2024-04-01T20:04:40.324" v="10505" actId="20577"/>
      <pc:docMkLst>
        <pc:docMk/>
      </pc:docMkLst>
      <pc:sldChg chg="addSp modSp mod">
        <pc:chgData name="Kevin Irwin" userId="e5e70c5b-3b2e-4fd3-a199-fae312d24a50" providerId="ADAL" clId="{71848FBF-015D-4397-94ED-7FEB0AA5C344}" dt="2024-04-01T20:04:40.324" v="10505" actId="20577"/>
        <pc:sldMkLst>
          <pc:docMk/>
          <pc:sldMk cId="627572676" sldId="262"/>
        </pc:sldMkLst>
        <pc:spChg chg="mod">
          <ac:chgData name="Kevin Irwin" userId="e5e70c5b-3b2e-4fd3-a199-fae312d24a50" providerId="ADAL" clId="{71848FBF-015D-4397-94ED-7FEB0AA5C344}" dt="2024-03-21T18:04:05.626" v="95" actId="403"/>
          <ac:spMkLst>
            <pc:docMk/>
            <pc:sldMk cId="627572676" sldId="262"/>
            <ac:spMk id="2" creationId="{CBD97FFA-0337-152D-22C1-B05B856B543C}"/>
          </ac:spMkLst>
        </pc:spChg>
        <pc:spChg chg="mod">
          <ac:chgData name="Kevin Irwin" userId="e5e70c5b-3b2e-4fd3-a199-fae312d24a50" providerId="ADAL" clId="{71848FBF-015D-4397-94ED-7FEB0AA5C344}" dt="2024-03-21T18:04:13.412" v="97" actId="20577"/>
          <ac:spMkLst>
            <pc:docMk/>
            <pc:sldMk cId="627572676" sldId="262"/>
            <ac:spMk id="3" creationId="{7D884237-313B-EE10-1880-A03F71A67B88}"/>
          </ac:spMkLst>
        </pc:spChg>
        <pc:spChg chg="add mod">
          <ac:chgData name="Kevin Irwin" userId="e5e70c5b-3b2e-4fd3-a199-fae312d24a50" providerId="ADAL" clId="{71848FBF-015D-4397-94ED-7FEB0AA5C344}" dt="2024-04-01T20:04:40.324" v="10505" actId="20577"/>
          <ac:spMkLst>
            <pc:docMk/>
            <pc:sldMk cId="627572676" sldId="262"/>
            <ac:spMk id="4" creationId="{E4C81AE1-5D38-DF57-05E8-CD52535B8CC0}"/>
          </ac:spMkLst>
        </pc:spChg>
      </pc:sldChg>
      <pc:sldChg chg="del">
        <pc:chgData name="Kevin Irwin" userId="e5e70c5b-3b2e-4fd3-a199-fae312d24a50" providerId="ADAL" clId="{71848FBF-015D-4397-94ED-7FEB0AA5C344}" dt="2024-03-26T13:56:27.027" v="9597" actId="47"/>
        <pc:sldMkLst>
          <pc:docMk/>
          <pc:sldMk cId="405333689" sldId="265"/>
        </pc:sldMkLst>
      </pc:sldChg>
      <pc:sldChg chg="del">
        <pc:chgData name="Kevin Irwin" userId="e5e70c5b-3b2e-4fd3-a199-fae312d24a50" providerId="ADAL" clId="{71848FBF-015D-4397-94ED-7FEB0AA5C344}" dt="2024-03-26T13:56:27.027" v="9597" actId="47"/>
        <pc:sldMkLst>
          <pc:docMk/>
          <pc:sldMk cId="916674731" sldId="266"/>
        </pc:sldMkLst>
      </pc:sldChg>
      <pc:sldChg chg="del">
        <pc:chgData name="Kevin Irwin" userId="e5e70c5b-3b2e-4fd3-a199-fae312d24a50" providerId="ADAL" clId="{71848FBF-015D-4397-94ED-7FEB0AA5C344}" dt="2024-03-26T13:56:27.027" v="9597" actId="47"/>
        <pc:sldMkLst>
          <pc:docMk/>
          <pc:sldMk cId="608038085" sldId="267"/>
        </pc:sldMkLst>
      </pc:sldChg>
      <pc:sldChg chg="addSp delSp modSp mod">
        <pc:chgData name="Kevin Irwin" userId="e5e70c5b-3b2e-4fd3-a199-fae312d24a50" providerId="ADAL" clId="{71848FBF-015D-4397-94ED-7FEB0AA5C344}" dt="2024-03-26T14:24:31.766" v="10329" actId="20577"/>
        <pc:sldMkLst>
          <pc:docMk/>
          <pc:sldMk cId="2224654796" sldId="268"/>
        </pc:sldMkLst>
        <pc:spChg chg="add mod">
          <ac:chgData name="Kevin Irwin" userId="e5e70c5b-3b2e-4fd3-a199-fae312d24a50" providerId="ADAL" clId="{71848FBF-015D-4397-94ED-7FEB0AA5C344}" dt="2024-03-26T14:24:31.766" v="10329" actId="20577"/>
          <ac:spMkLst>
            <pc:docMk/>
            <pc:sldMk cId="2224654796" sldId="268"/>
            <ac:spMk id="2" creationId="{AA6C6758-C799-F7D1-C60B-F773CA86078F}"/>
          </ac:spMkLst>
        </pc:spChg>
        <pc:spChg chg="mod">
          <ac:chgData name="Kevin Irwin" userId="e5e70c5b-3b2e-4fd3-a199-fae312d24a50" providerId="ADAL" clId="{71848FBF-015D-4397-94ED-7FEB0AA5C344}" dt="2024-03-21T18:04:33.091" v="105" actId="20577"/>
          <ac:spMkLst>
            <pc:docMk/>
            <pc:sldMk cId="2224654796" sldId="268"/>
            <ac:spMk id="7" creationId="{132016F3-67B9-AB8E-B8CF-0000791338E1}"/>
          </ac:spMkLst>
        </pc:spChg>
        <pc:spChg chg="mod">
          <ac:chgData name="Kevin Irwin" userId="e5e70c5b-3b2e-4fd3-a199-fae312d24a50" providerId="ADAL" clId="{71848FBF-015D-4397-94ED-7FEB0AA5C344}" dt="2024-03-22T12:36:35.792" v="2613" actId="404"/>
          <ac:spMkLst>
            <pc:docMk/>
            <pc:sldMk cId="2224654796" sldId="268"/>
            <ac:spMk id="8" creationId="{45A65992-BC87-A06F-68CD-7581445AECE1}"/>
          </ac:spMkLst>
        </pc:spChg>
        <pc:spChg chg="mod">
          <ac:chgData name="Kevin Irwin" userId="e5e70c5b-3b2e-4fd3-a199-fae312d24a50" providerId="ADAL" clId="{71848FBF-015D-4397-94ED-7FEB0AA5C344}" dt="2024-03-26T14:23:50.617" v="10286" actId="20577"/>
          <ac:spMkLst>
            <pc:docMk/>
            <pc:sldMk cId="2224654796" sldId="268"/>
            <ac:spMk id="9" creationId="{08C16A32-C5A1-C866-03A5-35722A614A99}"/>
          </ac:spMkLst>
        </pc:spChg>
        <pc:spChg chg="del mod">
          <ac:chgData name="Kevin Irwin" userId="e5e70c5b-3b2e-4fd3-a199-fae312d24a50" providerId="ADAL" clId="{71848FBF-015D-4397-94ED-7FEB0AA5C344}" dt="2024-03-21T18:13:13.829" v="807" actId="478"/>
          <ac:spMkLst>
            <pc:docMk/>
            <pc:sldMk cId="2224654796" sldId="268"/>
            <ac:spMk id="10" creationId="{55B4F250-2B22-175F-76D7-FEC30EA8E080}"/>
          </ac:spMkLst>
        </pc:spChg>
        <pc:spChg chg="del">
          <ac:chgData name="Kevin Irwin" userId="e5e70c5b-3b2e-4fd3-a199-fae312d24a50" providerId="ADAL" clId="{71848FBF-015D-4397-94ED-7FEB0AA5C344}" dt="2024-03-21T18:13:12.727" v="806" actId="478"/>
          <ac:spMkLst>
            <pc:docMk/>
            <pc:sldMk cId="2224654796" sldId="268"/>
            <ac:spMk id="11" creationId="{855DC25E-0AAA-22FA-80E8-647E65BFBC25}"/>
          </ac:spMkLst>
        </pc:spChg>
        <pc:picChg chg="add del mod">
          <ac:chgData name="Kevin Irwin" userId="e5e70c5b-3b2e-4fd3-a199-fae312d24a50" providerId="ADAL" clId="{71848FBF-015D-4397-94ED-7FEB0AA5C344}" dt="2024-03-21T18:14:27.126" v="812" actId="478"/>
          <ac:picMkLst>
            <pc:docMk/>
            <pc:sldMk cId="2224654796" sldId="268"/>
            <ac:picMk id="3" creationId="{AAD17BF8-3D29-4C5D-A346-55A3DBE4BF3D}"/>
          </ac:picMkLst>
        </pc:picChg>
        <pc:picChg chg="add del mod">
          <ac:chgData name="Kevin Irwin" userId="e5e70c5b-3b2e-4fd3-a199-fae312d24a50" providerId="ADAL" clId="{71848FBF-015D-4397-94ED-7FEB0AA5C344}" dt="2024-03-21T18:17:39.818" v="822" actId="478"/>
          <ac:picMkLst>
            <pc:docMk/>
            <pc:sldMk cId="2224654796" sldId="268"/>
            <ac:picMk id="5" creationId="{028B63EA-A84F-5BBE-D841-3477E0D0E242}"/>
          </ac:picMkLst>
        </pc:picChg>
        <pc:picChg chg="add del mod">
          <ac:chgData name="Kevin Irwin" userId="e5e70c5b-3b2e-4fd3-a199-fae312d24a50" providerId="ADAL" clId="{71848FBF-015D-4397-94ED-7FEB0AA5C344}" dt="2024-03-21T18:42:40.606" v="1039" actId="478"/>
          <ac:picMkLst>
            <pc:docMk/>
            <pc:sldMk cId="2224654796" sldId="268"/>
            <ac:picMk id="12" creationId="{12A1DDCD-6E47-B35B-847B-65426ADF48A0}"/>
          </ac:picMkLst>
        </pc:picChg>
        <pc:picChg chg="add mod modCrop">
          <ac:chgData name="Kevin Irwin" userId="e5e70c5b-3b2e-4fd3-a199-fae312d24a50" providerId="ADAL" clId="{71848FBF-015D-4397-94ED-7FEB0AA5C344}" dt="2024-03-22T12:49:06.467" v="2647" actId="732"/>
          <ac:picMkLst>
            <pc:docMk/>
            <pc:sldMk cId="2224654796" sldId="268"/>
            <ac:picMk id="14" creationId="{1B27BE8C-6F84-A2AA-6C1E-A923005BEF06}"/>
          </ac:picMkLst>
        </pc:picChg>
        <pc:picChg chg="add mod">
          <ac:chgData name="Kevin Irwin" userId="e5e70c5b-3b2e-4fd3-a199-fae312d24a50" providerId="ADAL" clId="{71848FBF-015D-4397-94ED-7FEB0AA5C344}" dt="2024-03-22T12:48:37.222" v="2644" actId="14826"/>
          <ac:picMkLst>
            <pc:docMk/>
            <pc:sldMk cId="2224654796" sldId="268"/>
            <ac:picMk id="16" creationId="{EA47B1BC-04A2-6015-72A8-4E81025A7C2C}"/>
          </ac:picMkLst>
        </pc:picChg>
      </pc:sldChg>
      <pc:sldChg chg="addSp delSp modSp mod">
        <pc:chgData name="Kevin Irwin" userId="e5e70c5b-3b2e-4fd3-a199-fae312d24a50" providerId="ADAL" clId="{71848FBF-015D-4397-94ED-7FEB0AA5C344}" dt="2024-03-26T14:25:06.034" v="10330" actId="1076"/>
        <pc:sldMkLst>
          <pc:docMk/>
          <pc:sldMk cId="3924476357" sldId="269"/>
        </pc:sldMkLst>
        <pc:spChg chg="add mod">
          <ac:chgData name="Kevin Irwin" userId="e5e70c5b-3b2e-4fd3-a199-fae312d24a50" providerId="ADAL" clId="{71848FBF-015D-4397-94ED-7FEB0AA5C344}" dt="2024-03-21T18:24:30.557" v="1028" actId="164"/>
          <ac:spMkLst>
            <pc:docMk/>
            <pc:sldMk cId="3924476357" sldId="269"/>
            <ac:spMk id="2" creationId="{6A214DA7-E378-4A44-0B5D-7032099F942B}"/>
          </ac:spMkLst>
        </pc:spChg>
        <pc:spChg chg="add del mod">
          <ac:chgData name="Kevin Irwin" userId="e5e70c5b-3b2e-4fd3-a199-fae312d24a50" providerId="ADAL" clId="{71848FBF-015D-4397-94ED-7FEB0AA5C344}" dt="2024-03-21T18:24:23.789" v="1027" actId="478"/>
          <ac:spMkLst>
            <pc:docMk/>
            <pc:sldMk cId="3924476357" sldId="269"/>
            <ac:spMk id="3" creationId="{312F5D00-EDD4-F7EA-65E6-58D2C3772AD9}"/>
          </ac:spMkLst>
        </pc:spChg>
        <pc:spChg chg="add mod">
          <ac:chgData name="Kevin Irwin" userId="e5e70c5b-3b2e-4fd3-a199-fae312d24a50" providerId="ADAL" clId="{71848FBF-015D-4397-94ED-7FEB0AA5C344}" dt="2024-03-21T18:25:14.081" v="1037" actId="20577"/>
          <ac:spMkLst>
            <pc:docMk/>
            <pc:sldMk cId="3924476357" sldId="269"/>
            <ac:spMk id="4" creationId="{03AC0E61-5D1B-7B00-978D-36C27D8761EF}"/>
          </ac:spMkLst>
        </pc:spChg>
        <pc:spChg chg="add mod ord">
          <ac:chgData name="Kevin Irwin" userId="e5e70c5b-3b2e-4fd3-a199-fae312d24a50" providerId="ADAL" clId="{71848FBF-015D-4397-94ED-7FEB0AA5C344}" dt="2024-03-21T18:24:30.557" v="1028" actId="164"/>
          <ac:spMkLst>
            <pc:docMk/>
            <pc:sldMk cId="3924476357" sldId="269"/>
            <ac:spMk id="5" creationId="{DB53FE84-5F90-FD07-6E09-3B73596224EF}"/>
          </ac:spMkLst>
        </pc:spChg>
        <pc:spChg chg="add mod ord">
          <ac:chgData name="Kevin Irwin" userId="e5e70c5b-3b2e-4fd3-a199-fae312d24a50" providerId="ADAL" clId="{71848FBF-015D-4397-94ED-7FEB0AA5C344}" dt="2024-03-21T18:24:30.557" v="1028" actId="164"/>
          <ac:spMkLst>
            <pc:docMk/>
            <pc:sldMk cId="3924476357" sldId="269"/>
            <ac:spMk id="6" creationId="{A83B4084-3CB5-E392-B81F-B72267D625AA}"/>
          </ac:spMkLst>
        </pc:spChg>
        <pc:spChg chg="mod">
          <ac:chgData name="Kevin Irwin" userId="e5e70c5b-3b2e-4fd3-a199-fae312d24a50" providerId="ADAL" clId="{71848FBF-015D-4397-94ED-7FEB0AA5C344}" dt="2024-03-21T18:19:03.838" v="850" actId="20577"/>
          <ac:spMkLst>
            <pc:docMk/>
            <pc:sldMk cId="3924476357" sldId="269"/>
            <ac:spMk id="7" creationId="{3ED7763A-6A7D-69DE-DA81-B2CB65D4BF19}"/>
          </ac:spMkLst>
        </pc:spChg>
        <pc:spChg chg="add del mod">
          <ac:chgData name="Kevin Irwin" userId="e5e70c5b-3b2e-4fd3-a199-fae312d24a50" providerId="ADAL" clId="{71848FBF-015D-4397-94ED-7FEB0AA5C344}" dt="2024-03-21T18:47:25.513" v="1065"/>
          <ac:spMkLst>
            <pc:docMk/>
            <pc:sldMk cId="3924476357" sldId="269"/>
            <ac:spMk id="8" creationId="{272138F0-FA24-8DBC-B087-BBE8855E8FC7}"/>
          </ac:spMkLst>
        </pc:spChg>
        <pc:spChg chg="del">
          <ac:chgData name="Kevin Irwin" userId="e5e70c5b-3b2e-4fd3-a199-fae312d24a50" providerId="ADAL" clId="{71848FBF-015D-4397-94ED-7FEB0AA5C344}" dt="2024-03-21T18:19:26.219" v="851" actId="478"/>
          <ac:spMkLst>
            <pc:docMk/>
            <pc:sldMk cId="3924476357" sldId="269"/>
            <ac:spMk id="9" creationId="{F734C719-C574-94C8-CE5C-04FA7BF07BE0}"/>
          </ac:spMkLst>
        </pc:spChg>
        <pc:spChg chg="add del mod">
          <ac:chgData name="Kevin Irwin" userId="e5e70c5b-3b2e-4fd3-a199-fae312d24a50" providerId="ADAL" clId="{71848FBF-015D-4397-94ED-7FEB0AA5C344}" dt="2024-03-21T18:55:08.876" v="1242" actId="478"/>
          <ac:spMkLst>
            <pc:docMk/>
            <pc:sldMk cId="3924476357" sldId="269"/>
            <ac:spMk id="15" creationId="{B8CBABED-D527-371A-3122-E2CBF3AF8D22}"/>
          </ac:spMkLst>
        </pc:spChg>
        <pc:spChg chg="add del mod topLvl">
          <ac:chgData name="Kevin Irwin" userId="e5e70c5b-3b2e-4fd3-a199-fae312d24a50" providerId="ADAL" clId="{71848FBF-015D-4397-94ED-7FEB0AA5C344}" dt="2024-03-21T18:57:58.202" v="1289" actId="478"/>
          <ac:spMkLst>
            <pc:docMk/>
            <pc:sldMk cId="3924476357" sldId="269"/>
            <ac:spMk id="18" creationId="{EE4406D3-4E12-C224-3DFF-69F50346FBB1}"/>
          </ac:spMkLst>
        </pc:spChg>
        <pc:spChg chg="add mod">
          <ac:chgData name="Kevin Irwin" userId="e5e70c5b-3b2e-4fd3-a199-fae312d24a50" providerId="ADAL" clId="{71848FBF-015D-4397-94ED-7FEB0AA5C344}" dt="2024-03-21T19:05:02.411" v="1515" actId="1076"/>
          <ac:spMkLst>
            <pc:docMk/>
            <pc:sldMk cId="3924476357" sldId="269"/>
            <ac:spMk id="20" creationId="{AA0E745F-8D40-6134-E0BB-9EFE7879F44A}"/>
          </ac:spMkLst>
        </pc:spChg>
        <pc:spChg chg="add mod">
          <ac:chgData name="Kevin Irwin" userId="e5e70c5b-3b2e-4fd3-a199-fae312d24a50" providerId="ADAL" clId="{71848FBF-015D-4397-94ED-7FEB0AA5C344}" dt="2024-03-21T18:59:32.748" v="1328" actId="404"/>
          <ac:spMkLst>
            <pc:docMk/>
            <pc:sldMk cId="3924476357" sldId="269"/>
            <ac:spMk id="22" creationId="{BF2A1C3E-3EEB-9A8C-9F71-27A080104AA4}"/>
          </ac:spMkLst>
        </pc:spChg>
        <pc:spChg chg="add mod ord">
          <ac:chgData name="Kevin Irwin" userId="e5e70c5b-3b2e-4fd3-a199-fae312d24a50" providerId="ADAL" clId="{71848FBF-015D-4397-94ED-7FEB0AA5C344}" dt="2024-03-21T18:59:12.360" v="1322" actId="164"/>
          <ac:spMkLst>
            <pc:docMk/>
            <pc:sldMk cId="3924476357" sldId="269"/>
            <ac:spMk id="23" creationId="{A4ACDAF6-3894-08EA-4052-85B71471B1DA}"/>
          </ac:spMkLst>
        </pc:spChg>
        <pc:spChg chg="add mod topLvl">
          <ac:chgData name="Kevin Irwin" userId="e5e70c5b-3b2e-4fd3-a199-fae312d24a50" providerId="ADAL" clId="{71848FBF-015D-4397-94ED-7FEB0AA5C344}" dt="2024-03-21T19:05:24.550" v="1519" actId="404"/>
          <ac:spMkLst>
            <pc:docMk/>
            <pc:sldMk cId="3924476357" sldId="269"/>
            <ac:spMk id="25" creationId="{EE46E275-E7D6-0ADE-98F5-9B2E68C0557D}"/>
          </ac:spMkLst>
        </pc:spChg>
        <pc:spChg chg="add mod topLvl">
          <ac:chgData name="Kevin Irwin" userId="e5e70c5b-3b2e-4fd3-a199-fae312d24a50" providerId="ADAL" clId="{71848FBF-015D-4397-94ED-7FEB0AA5C344}" dt="2024-03-21T19:06:09.232" v="1546" actId="1037"/>
          <ac:spMkLst>
            <pc:docMk/>
            <pc:sldMk cId="3924476357" sldId="269"/>
            <ac:spMk id="26" creationId="{F4E27D3B-25F9-3D9C-EC53-9BE7AEC32158}"/>
          </ac:spMkLst>
        </pc:spChg>
        <pc:spChg chg="add mod topLvl">
          <ac:chgData name="Kevin Irwin" userId="e5e70c5b-3b2e-4fd3-a199-fae312d24a50" providerId="ADAL" clId="{71848FBF-015D-4397-94ED-7FEB0AA5C344}" dt="2024-03-21T19:05:31.863" v="1522" actId="404"/>
          <ac:spMkLst>
            <pc:docMk/>
            <pc:sldMk cId="3924476357" sldId="269"/>
            <ac:spMk id="27" creationId="{C05E2758-35AD-FDF7-8F7F-74B30C50EB01}"/>
          </ac:spMkLst>
        </pc:spChg>
        <pc:spChg chg="add mod topLvl">
          <ac:chgData name="Kevin Irwin" userId="e5e70c5b-3b2e-4fd3-a199-fae312d24a50" providerId="ADAL" clId="{71848FBF-015D-4397-94ED-7FEB0AA5C344}" dt="2024-03-21T19:05:33.955" v="1523" actId="404"/>
          <ac:spMkLst>
            <pc:docMk/>
            <pc:sldMk cId="3924476357" sldId="269"/>
            <ac:spMk id="28" creationId="{7C846AB6-85FD-50A0-78EB-4963075DC6BF}"/>
          </ac:spMkLst>
        </pc:spChg>
        <pc:spChg chg="add mod topLvl">
          <ac:chgData name="Kevin Irwin" userId="e5e70c5b-3b2e-4fd3-a199-fae312d24a50" providerId="ADAL" clId="{71848FBF-015D-4397-94ED-7FEB0AA5C344}" dt="2024-03-21T19:06:09.232" v="1546" actId="1037"/>
          <ac:spMkLst>
            <pc:docMk/>
            <pc:sldMk cId="3924476357" sldId="269"/>
            <ac:spMk id="29" creationId="{2988EE0A-63F5-D44D-15F6-C1B6B200E8EA}"/>
          </ac:spMkLst>
        </pc:spChg>
        <pc:spChg chg="add mod topLvl">
          <ac:chgData name="Kevin Irwin" userId="e5e70c5b-3b2e-4fd3-a199-fae312d24a50" providerId="ADAL" clId="{71848FBF-015D-4397-94ED-7FEB0AA5C344}" dt="2024-03-21T19:06:09.232" v="1546" actId="1037"/>
          <ac:spMkLst>
            <pc:docMk/>
            <pc:sldMk cId="3924476357" sldId="269"/>
            <ac:spMk id="30" creationId="{1C361A2F-D514-3C63-DB7C-829218FCED96}"/>
          </ac:spMkLst>
        </pc:spChg>
        <pc:spChg chg="add mod">
          <ac:chgData name="Kevin Irwin" userId="e5e70c5b-3b2e-4fd3-a199-fae312d24a50" providerId="ADAL" clId="{71848FBF-015D-4397-94ED-7FEB0AA5C344}" dt="2024-03-21T19:06:11.777" v="1551" actId="1037"/>
          <ac:spMkLst>
            <pc:docMk/>
            <pc:sldMk cId="3924476357" sldId="269"/>
            <ac:spMk id="31" creationId="{97A51D03-D3C3-A650-60FF-776A14E29277}"/>
          </ac:spMkLst>
        </pc:spChg>
        <pc:grpChg chg="add mod">
          <ac:chgData name="Kevin Irwin" userId="e5e70c5b-3b2e-4fd3-a199-fae312d24a50" providerId="ADAL" clId="{71848FBF-015D-4397-94ED-7FEB0AA5C344}" dt="2024-03-21T19:06:14.276" v="1556" actId="1037"/>
          <ac:grpSpMkLst>
            <pc:docMk/>
            <pc:sldMk cId="3924476357" sldId="269"/>
            <ac:grpSpMk id="10" creationId="{3A157314-4A9D-C7AD-9D6A-655C400B2C3A}"/>
          </ac:grpSpMkLst>
        </pc:grpChg>
        <pc:grpChg chg="add del mod">
          <ac:chgData name="Kevin Irwin" userId="e5e70c5b-3b2e-4fd3-a199-fae312d24a50" providerId="ADAL" clId="{71848FBF-015D-4397-94ED-7FEB0AA5C344}" dt="2024-03-21T18:57:58.202" v="1289" actId="478"/>
          <ac:grpSpMkLst>
            <pc:docMk/>
            <pc:sldMk cId="3924476357" sldId="269"/>
            <ac:grpSpMk id="21" creationId="{D96459A3-CB07-4418-ECB1-A1C04A675145}"/>
          </ac:grpSpMkLst>
        </pc:grpChg>
        <pc:grpChg chg="add mod">
          <ac:chgData name="Kevin Irwin" userId="e5e70c5b-3b2e-4fd3-a199-fae312d24a50" providerId="ADAL" clId="{71848FBF-015D-4397-94ED-7FEB0AA5C344}" dt="2024-03-26T14:25:06.034" v="10330" actId="1076"/>
          <ac:grpSpMkLst>
            <pc:docMk/>
            <pc:sldMk cId="3924476357" sldId="269"/>
            <ac:grpSpMk id="24" creationId="{A93EB6B9-A123-4707-7F6A-5DA5714F167D}"/>
          </ac:grpSpMkLst>
        </pc:grpChg>
        <pc:grpChg chg="add del mod">
          <ac:chgData name="Kevin Irwin" userId="e5e70c5b-3b2e-4fd3-a199-fae312d24a50" providerId="ADAL" clId="{71848FBF-015D-4397-94ED-7FEB0AA5C344}" dt="2024-03-21T19:03:53.164" v="1508" actId="165"/>
          <ac:grpSpMkLst>
            <pc:docMk/>
            <pc:sldMk cId="3924476357" sldId="269"/>
            <ac:grpSpMk id="32" creationId="{7886F96E-9C01-91AF-B96F-77A76858ABB4}"/>
          </ac:grpSpMkLst>
        </pc:grpChg>
        <pc:grpChg chg="add del mod">
          <ac:chgData name="Kevin Irwin" userId="e5e70c5b-3b2e-4fd3-a199-fae312d24a50" providerId="ADAL" clId="{71848FBF-015D-4397-94ED-7FEB0AA5C344}" dt="2024-03-21T19:03:53.164" v="1508" actId="165"/>
          <ac:grpSpMkLst>
            <pc:docMk/>
            <pc:sldMk cId="3924476357" sldId="269"/>
            <ac:grpSpMk id="33" creationId="{AB0778D4-017C-3192-F74A-53C7E74D7F6F}"/>
          </ac:grpSpMkLst>
        </pc:grpChg>
        <pc:grpChg chg="add mod">
          <ac:chgData name="Kevin Irwin" userId="e5e70c5b-3b2e-4fd3-a199-fae312d24a50" providerId="ADAL" clId="{71848FBF-015D-4397-94ED-7FEB0AA5C344}" dt="2024-03-21T19:05:57.835" v="1530" actId="1035"/>
          <ac:grpSpMkLst>
            <pc:docMk/>
            <pc:sldMk cId="3924476357" sldId="269"/>
            <ac:grpSpMk id="34" creationId="{84D0E46A-334E-94CE-5AC3-051B31CFA0A4}"/>
          </ac:grpSpMkLst>
        </pc:grpChg>
        <pc:picChg chg="add mod">
          <ac:chgData name="Kevin Irwin" userId="e5e70c5b-3b2e-4fd3-a199-fae312d24a50" providerId="ADAL" clId="{71848FBF-015D-4397-94ED-7FEB0AA5C344}" dt="2024-03-21T18:47:02.378" v="1063"/>
          <ac:picMkLst>
            <pc:docMk/>
            <pc:sldMk cId="3924476357" sldId="269"/>
            <ac:picMk id="12" creationId="{88B6460F-37D8-5ADB-8BCF-9AB31249B4BF}"/>
          </ac:picMkLst>
        </pc:picChg>
        <pc:picChg chg="add del mod">
          <ac:chgData name="Kevin Irwin" userId="e5e70c5b-3b2e-4fd3-a199-fae312d24a50" providerId="ADAL" clId="{71848FBF-015D-4397-94ED-7FEB0AA5C344}" dt="2024-03-21T18:55:07.791" v="1241" actId="478"/>
          <ac:picMkLst>
            <pc:docMk/>
            <pc:sldMk cId="3924476357" sldId="269"/>
            <ac:picMk id="14" creationId="{3EFC6CA1-2B6C-7228-DED3-1432105D99A5}"/>
          </ac:picMkLst>
        </pc:picChg>
        <pc:picChg chg="add mod topLvl">
          <ac:chgData name="Kevin Irwin" userId="e5e70c5b-3b2e-4fd3-a199-fae312d24a50" providerId="ADAL" clId="{71848FBF-015D-4397-94ED-7FEB0AA5C344}" dt="2024-03-21T18:59:12.360" v="1322" actId="164"/>
          <ac:picMkLst>
            <pc:docMk/>
            <pc:sldMk cId="3924476357" sldId="269"/>
            <ac:picMk id="17" creationId="{5E44F5B6-9167-28AA-ECFF-BD4C0D07A614}"/>
          </ac:picMkLst>
        </pc:picChg>
      </pc:sldChg>
      <pc:sldChg chg="addSp delSp modSp mod">
        <pc:chgData name="Kevin Irwin" userId="e5e70c5b-3b2e-4fd3-a199-fae312d24a50" providerId="ADAL" clId="{71848FBF-015D-4397-94ED-7FEB0AA5C344}" dt="2024-03-25T12:55:29.869" v="3641" actId="313"/>
        <pc:sldMkLst>
          <pc:docMk/>
          <pc:sldMk cId="1437848306" sldId="270"/>
        </pc:sldMkLst>
        <pc:spChg chg="mod">
          <ac:chgData name="Kevin Irwin" userId="e5e70c5b-3b2e-4fd3-a199-fae312d24a50" providerId="ADAL" clId="{71848FBF-015D-4397-94ED-7FEB0AA5C344}" dt="2024-03-25T12:55:29.869" v="3641" actId="313"/>
          <ac:spMkLst>
            <pc:docMk/>
            <pc:sldMk cId="1437848306" sldId="270"/>
            <ac:spMk id="5" creationId="{6E37A89F-0D9D-F641-C6B4-24ED6034609A}"/>
          </ac:spMkLst>
        </pc:spChg>
        <pc:spChg chg="del">
          <ac:chgData name="Kevin Irwin" userId="e5e70c5b-3b2e-4fd3-a199-fae312d24a50" providerId="ADAL" clId="{71848FBF-015D-4397-94ED-7FEB0AA5C344}" dt="2024-03-25T12:50:49.764" v="3544" actId="478"/>
          <ac:spMkLst>
            <pc:docMk/>
            <pc:sldMk cId="1437848306" sldId="270"/>
            <ac:spMk id="6" creationId="{CCB420EE-FD12-1C1A-F72A-186DAEF8FD1C}"/>
          </ac:spMkLst>
        </pc:spChg>
        <pc:spChg chg="del">
          <ac:chgData name="Kevin Irwin" userId="e5e70c5b-3b2e-4fd3-a199-fae312d24a50" providerId="ADAL" clId="{71848FBF-015D-4397-94ED-7FEB0AA5C344}" dt="2024-03-25T12:50:50.929" v="3545" actId="478"/>
          <ac:spMkLst>
            <pc:docMk/>
            <pc:sldMk cId="1437848306" sldId="270"/>
            <ac:spMk id="7" creationId="{625A979E-40E8-2358-7608-5D6240D74EBC}"/>
          </ac:spMkLst>
        </pc:spChg>
        <pc:spChg chg="del">
          <ac:chgData name="Kevin Irwin" userId="e5e70c5b-3b2e-4fd3-a199-fae312d24a50" providerId="ADAL" clId="{71848FBF-015D-4397-94ED-7FEB0AA5C344}" dt="2024-03-25T12:50:52.061" v="3546" actId="478"/>
          <ac:spMkLst>
            <pc:docMk/>
            <pc:sldMk cId="1437848306" sldId="270"/>
            <ac:spMk id="8" creationId="{828D9CAA-94B3-D345-285D-3E77B03E1164}"/>
          </ac:spMkLst>
        </pc:spChg>
        <pc:spChg chg="del">
          <ac:chgData name="Kevin Irwin" userId="e5e70c5b-3b2e-4fd3-a199-fae312d24a50" providerId="ADAL" clId="{71848FBF-015D-4397-94ED-7FEB0AA5C344}" dt="2024-03-25T12:50:53.215" v="3547" actId="478"/>
          <ac:spMkLst>
            <pc:docMk/>
            <pc:sldMk cId="1437848306" sldId="270"/>
            <ac:spMk id="9" creationId="{5CEEAB8B-28F3-E124-51B0-2ACADCE046BE}"/>
          </ac:spMkLst>
        </pc:spChg>
        <pc:spChg chg="mod topLvl">
          <ac:chgData name="Kevin Irwin" userId="e5e70c5b-3b2e-4fd3-a199-fae312d24a50" providerId="ADAL" clId="{71848FBF-015D-4397-94ED-7FEB0AA5C344}" dt="2024-03-25T12:55:24.178" v="3640" actId="165"/>
          <ac:spMkLst>
            <pc:docMk/>
            <pc:sldMk cId="1437848306" sldId="270"/>
            <ac:spMk id="11" creationId="{A9492E9C-7747-B824-6F21-8DF5898BEA3B}"/>
          </ac:spMkLst>
        </pc:spChg>
        <pc:spChg chg="mod topLvl">
          <ac:chgData name="Kevin Irwin" userId="e5e70c5b-3b2e-4fd3-a199-fae312d24a50" providerId="ADAL" clId="{71848FBF-015D-4397-94ED-7FEB0AA5C344}" dt="2024-03-25T12:55:24.178" v="3640" actId="165"/>
          <ac:spMkLst>
            <pc:docMk/>
            <pc:sldMk cId="1437848306" sldId="270"/>
            <ac:spMk id="12" creationId="{43D003CE-CC01-003C-D959-27609395BF69}"/>
          </ac:spMkLst>
        </pc:spChg>
        <pc:spChg chg="mod topLvl">
          <ac:chgData name="Kevin Irwin" userId="e5e70c5b-3b2e-4fd3-a199-fae312d24a50" providerId="ADAL" clId="{71848FBF-015D-4397-94ED-7FEB0AA5C344}" dt="2024-03-25T12:55:24.178" v="3640" actId="165"/>
          <ac:spMkLst>
            <pc:docMk/>
            <pc:sldMk cId="1437848306" sldId="270"/>
            <ac:spMk id="14" creationId="{C06D9371-4C98-B75B-B2E2-2F9A7F462C7E}"/>
          </ac:spMkLst>
        </pc:spChg>
        <pc:spChg chg="mod topLvl">
          <ac:chgData name="Kevin Irwin" userId="e5e70c5b-3b2e-4fd3-a199-fae312d24a50" providerId="ADAL" clId="{71848FBF-015D-4397-94ED-7FEB0AA5C344}" dt="2024-03-25T12:55:24.178" v="3640" actId="165"/>
          <ac:spMkLst>
            <pc:docMk/>
            <pc:sldMk cId="1437848306" sldId="270"/>
            <ac:spMk id="15" creationId="{FB795A5B-A56A-218A-F44D-9091011710E1}"/>
          </ac:spMkLst>
        </pc:spChg>
        <pc:spChg chg="mod topLvl">
          <ac:chgData name="Kevin Irwin" userId="e5e70c5b-3b2e-4fd3-a199-fae312d24a50" providerId="ADAL" clId="{71848FBF-015D-4397-94ED-7FEB0AA5C344}" dt="2024-03-25T12:55:24.178" v="3640" actId="165"/>
          <ac:spMkLst>
            <pc:docMk/>
            <pc:sldMk cId="1437848306" sldId="270"/>
            <ac:spMk id="17" creationId="{50966579-05BA-5F95-6AED-F354F3BFDFD6}"/>
          </ac:spMkLst>
        </pc:spChg>
        <pc:spChg chg="mod topLvl">
          <ac:chgData name="Kevin Irwin" userId="e5e70c5b-3b2e-4fd3-a199-fae312d24a50" providerId="ADAL" clId="{71848FBF-015D-4397-94ED-7FEB0AA5C344}" dt="2024-03-25T12:55:24.178" v="3640" actId="165"/>
          <ac:spMkLst>
            <pc:docMk/>
            <pc:sldMk cId="1437848306" sldId="270"/>
            <ac:spMk id="18" creationId="{A17E8651-B51C-E683-9138-13AAD5FEA8F5}"/>
          </ac:spMkLst>
        </pc:spChg>
        <pc:grpChg chg="add del mod">
          <ac:chgData name="Kevin Irwin" userId="e5e70c5b-3b2e-4fd3-a199-fae312d24a50" providerId="ADAL" clId="{71848FBF-015D-4397-94ED-7FEB0AA5C344}" dt="2024-03-25T12:51:05.232" v="3549" actId="165"/>
          <ac:grpSpMkLst>
            <pc:docMk/>
            <pc:sldMk cId="1437848306" sldId="270"/>
            <ac:grpSpMk id="10" creationId="{C433CA0D-1E2E-92AA-F78F-3F90B0B71412}"/>
          </ac:grpSpMkLst>
        </pc:grpChg>
        <pc:grpChg chg="add del mod">
          <ac:chgData name="Kevin Irwin" userId="e5e70c5b-3b2e-4fd3-a199-fae312d24a50" providerId="ADAL" clId="{71848FBF-015D-4397-94ED-7FEB0AA5C344}" dt="2024-03-25T12:51:08.791" v="3551" actId="165"/>
          <ac:grpSpMkLst>
            <pc:docMk/>
            <pc:sldMk cId="1437848306" sldId="270"/>
            <ac:grpSpMk id="13" creationId="{0002972E-A2AC-AEB9-C92E-747325438F04}"/>
          </ac:grpSpMkLst>
        </pc:grpChg>
        <pc:grpChg chg="add del mod">
          <ac:chgData name="Kevin Irwin" userId="e5e70c5b-3b2e-4fd3-a199-fae312d24a50" providerId="ADAL" clId="{71848FBF-015D-4397-94ED-7FEB0AA5C344}" dt="2024-03-25T12:51:07.421" v="3550" actId="165"/>
          <ac:grpSpMkLst>
            <pc:docMk/>
            <pc:sldMk cId="1437848306" sldId="270"/>
            <ac:grpSpMk id="16" creationId="{EE036A83-8F0E-7AC9-656B-31BF77382BD1}"/>
          </ac:grpSpMkLst>
        </pc:grpChg>
        <pc:grpChg chg="add mod">
          <ac:chgData name="Kevin Irwin" userId="e5e70c5b-3b2e-4fd3-a199-fae312d24a50" providerId="ADAL" clId="{71848FBF-015D-4397-94ED-7FEB0AA5C344}" dt="2024-03-25T12:55:24.178" v="3640" actId="165"/>
          <ac:grpSpMkLst>
            <pc:docMk/>
            <pc:sldMk cId="1437848306" sldId="270"/>
            <ac:grpSpMk id="19" creationId="{66A896F0-4608-7D13-EB1D-9A925A3B2B84}"/>
          </ac:grpSpMkLst>
        </pc:grpChg>
        <pc:grpChg chg="add mod">
          <ac:chgData name="Kevin Irwin" userId="e5e70c5b-3b2e-4fd3-a199-fae312d24a50" providerId="ADAL" clId="{71848FBF-015D-4397-94ED-7FEB0AA5C344}" dt="2024-03-25T12:55:24.178" v="3640" actId="165"/>
          <ac:grpSpMkLst>
            <pc:docMk/>
            <pc:sldMk cId="1437848306" sldId="270"/>
            <ac:grpSpMk id="20" creationId="{4667397A-006E-4814-D689-E0A431C25312}"/>
          </ac:grpSpMkLst>
        </pc:grpChg>
        <pc:grpChg chg="add mod">
          <ac:chgData name="Kevin Irwin" userId="e5e70c5b-3b2e-4fd3-a199-fae312d24a50" providerId="ADAL" clId="{71848FBF-015D-4397-94ED-7FEB0AA5C344}" dt="2024-03-25T12:55:24.178" v="3640" actId="165"/>
          <ac:grpSpMkLst>
            <pc:docMk/>
            <pc:sldMk cId="1437848306" sldId="270"/>
            <ac:grpSpMk id="21" creationId="{1E060938-A1D3-1F83-3C3B-198659BA1940}"/>
          </ac:grpSpMkLst>
        </pc:grpChg>
        <pc:grpChg chg="add mod topLvl">
          <ac:chgData name="Kevin Irwin" userId="e5e70c5b-3b2e-4fd3-a199-fae312d24a50" providerId="ADAL" clId="{71848FBF-015D-4397-94ED-7FEB0AA5C344}" dt="2024-03-25T12:55:24.178" v="3640" actId="165"/>
          <ac:grpSpMkLst>
            <pc:docMk/>
            <pc:sldMk cId="1437848306" sldId="270"/>
            <ac:grpSpMk id="22" creationId="{C230663B-23A8-28DF-4720-6687682BE23C}"/>
          </ac:grpSpMkLst>
        </pc:grpChg>
        <pc:grpChg chg="add mod topLvl">
          <ac:chgData name="Kevin Irwin" userId="e5e70c5b-3b2e-4fd3-a199-fae312d24a50" providerId="ADAL" clId="{71848FBF-015D-4397-94ED-7FEB0AA5C344}" dt="2024-03-25T12:55:24.178" v="3640" actId="165"/>
          <ac:grpSpMkLst>
            <pc:docMk/>
            <pc:sldMk cId="1437848306" sldId="270"/>
            <ac:grpSpMk id="23" creationId="{B9270C97-FAE6-48F1-5BE4-B152DC5DC8B7}"/>
          </ac:grpSpMkLst>
        </pc:grpChg>
        <pc:grpChg chg="add mod topLvl">
          <ac:chgData name="Kevin Irwin" userId="e5e70c5b-3b2e-4fd3-a199-fae312d24a50" providerId="ADAL" clId="{71848FBF-015D-4397-94ED-7FEB0AA5C344}" dt="2024-03-25T12:55:24.178" v="3640" actId="165"/>
          <ac:grpSpMkLst>
            <pc:docMk/>
            <pc:sldMk cId="1437848306" sldId="270"/>
            <ac:grpSpMk id="24" creationId="{C3DE1938-0576-5683-0E9B-032806C5071F}"/>
          </ac:grpSpMkLst>
        </pc:grpChg>
        <pc:grpChg chg="add del mod">
          <ac:chgData name="Kevin Irwin" userId="e5e70c5b-3b2e-4fd3-a199-fae312d24a50" providerId="ADAL" clId="{71848FBF-015D-4397-94ED-7FEB0AA5C344}" dt="2024-03-25T12:55:24.178" v="3640" actId="165"/>
          <ac:grpSpMkLst>
            <pc:docMk/>
            <pc:sldMk cId="1437848306" sldId="270"/>
            <ac:grpSpMk id="25" creationId="{477E8337-096A-5365-BBC7-6C6DE0CD1218}"/>
          </ac:grpSpMkLst>
        </pc:grpChg>
        <pc:picChg chg="add mod">
          <ac:chgData name="Kevin Irwin" userId="e5e70c5b-3b2e-4fd3-a199-fae312d24a50" providerId="ADAL" clId="{71848FBF-015D-4397-94ED-7FEB0AA5C344}" dt="2024-03-25T12:55:24.178" v="3640" actId="165"/>
          <ac:picMkLst>
            <pc:docMk/>
            <pc:sldMk cId="1437848306" sldId="270"/>
            <ac:picMk id="2" creationId="{6392C113-F0D7-AEBA-7684-500FA27A6694}"/>
          </ac:picMkLst>
        </pc:picChg>
        <pc:picChg chg="add mod">
          <ac:chgData name="Kevin Irwin" userId="e5e70c5b-3b2e-4fd3-a199-fae312d24a50" providerId="ADAL" clId="{71848FBF-015D-4397-94ED-7FEB0AA5C344}" dt="2024-03-25T12:55:24.178" v="3640" actId="165"/>
          <ac:picMkLst>
            <pc:docMk/>
            <pc:sldMk cId="1437848306" sldId="270"/>
            <ac:picMk id="3" creationId="{085BB889-1183-152D-8BAC-3FD3231725C8}"/>
          </ac:picMkLst>
        </pc:picChg>
        <pc:picChg chg="add mod">
          <ac:chgData name="Kevin Irwin" userId="e5e70c5b-3b2e-4fd3-a199-fae312d24a50" providerId="ADAL" clId="{71848FBF-015D-4397-94ED-7FEB0AA5C344}" dt="2024-03-25T12:55:24.178" v="3640" actId="165"/>
          <ac:picMkLst>
            <pc:docMk/>
            <pc:sldMk cId="1437848306" sldId="270"/>
            <ac:picMk id="4" creationId="{F3AF4C3D-523D-4EF9-4DD3-2AFB985FEB6F}"/>
          </ac:picMkLst>
        </pc:picChg>
      </pc:sldChg>
      <pc:sldChg chg="addSp delSp modSp mod">
        <pc:chgData name="Kevin Irwin" userId="e5e70c5b-3b2e-4fd3-a199-fae312d24a50" providerId="ADAL" clId="{71848FBF-015D-4397-94ED-7FEB0AA5C344}" dt="2024-03-26T14:14:32.116" v="10025" actId="20577"/>
        <pc:sldMkLst>
          <pc:docMk/>
          <pc:sldMk cId="2991589250" sldId="271"/>
        </pc:sldMkLst>
        <pc:spChg chg="add mod">
          <ac:chgData name="Kevin Irwin" userId="e5e70c5b-3b2e-4fd3-a199-fae312d24a50" providerId="ADAL" clId="{71848FBF-015D-4397-94ED-7FEB0AA5C344}" dt="2024-03-25T13:10:17.150" v="4410" actId="113"/>
          <ac:spMkLst>
            <pc:docMk/>
            <pc:sldMk cId="2991589250" sldId="271"/>
            <ac:spMk id="2" creationId="{D1CF5E4D-36F6-1BB1-E49D-C2700D02B69B}"/>
          </ac:spMkLst>
        </pc:spChg>
        <pc:spChg chg="add mod">
          <ac:chgData name="Kevin Irwin" userId="e5e70c5b-3b2e-4fd3-a199-fae312d24a50" providerId="ADAL" clId="{71848FBF-015D-4397-94ED-7FEB0AA5C344}" dt="2024-03-25T13:10:24.641" v="4414" actId="404"/>
          <ac:spMkLst>
            <pc:docMk/>
            <pc:sldMk cId="2991589250" sldId="271"/>
            <ac:spMk id="3" creationId="{A588BB6A-A7A5-95E7-C823-23DD7213B8CD}"/>
          </ac:spMkLst>
        </pc:spChg>
        <pc:spChg chg="add mod">
          <ac:chgData name="Kevin Irwin" userId="e5e70c5b-3b2e-4fd3-a199-fae312d24a50" providerId="ADAL" clId="{71848FBF-015D-4397-94ED-7FEB0AA5C344}" dt="2024-03-25T13:10:30.046" v="4418" actId="404"/>
          <ac:spMkLst>
            <pc:docMk/>
            <pc:sldMk cId="2991589250" sldId="271"/>
            <ac:spMk id="4" creationId="{53200EE0-382A-F836-A327-EE7FBADC682F}"/>
          </ac:spMkLst>
        </pc:spChg>
        <pc:spChg chg="mod">
          <ac:chgData name="Kevin Irwin" userId="e5e70c5b-3b2e-4fd3-a199-fae312d24a50" providerId="ADAL" clId="{71848FBF-015D-4397-94ED-7FEB0AA5C344}" dt="2024-03-25T12:55:44.689" v="3657" actId="20577"/>
          <ac:spMkLst>
            <pc:docMk/>
            <pc:sldMk cId="2991589250" sldId="271"/>
            <ac:spMk id="7" creationId="{1013E591-5AC2-7194-9E99-F059B95EE61B}"/>
          </ac:spMkLst>
        </pc:spChg>
        <pc:spChg chg="mod">
          <ac:chgData name="Kevin Irwin" userId="e5e70c5b-3b2e-4fd3-a199-fae312d24a50" providerId="ADAL" clId="{71848FBF-015D-4397-94ED-7FEB0AA5C344}" dt="2024-03-25T13:11:00.860" v="4422" actId="403"/>
          <ac:spMkLst>
            <pc:docMk/>
            <pc:sldMk cId="2991589250" sldId="271"/>
            <ac:spMk id="8" creationId="{0CC88C70-8E7A-4A5A-DAAF-E59A503E5650}"/>
          </ac:spMkLst>
        </pc:spChg>
        <pc:spChg chg="del">
          <ac:chgData name="Kevin Irwin" userId="e5e70c5b-3b2e-4fd3-a199-fae312d24a50" providerId="ADAL" clId="{71848FBF-015D-4397-94ED-7FEB0AA5C344}" dt="2024-03-25T12:55:53.373" v="3658" actId="478"/>
          <ac:spMkLst>
            <pc:docMk/>
            <pc:sldMk cId="2991589250" sldId="271"/>
            <ac:spMk id="9" creationId="{5708A7B0-D9F7-A933-8A7C-56D423041F2B}"/>
          </ac:spMkLst>
        </pc:spChg>
        <pc:spChg chg="del">
          <ac:chgData name="Kevin Irwin" userId="e5e70c5b-3b2e-4fd3-a199-fae312d24a50" providerId="ADAL" clId="{71848FBF-015D-4397-94ED-7FEB0AA5C344}" dt="2024-03-25T12:55:54.568" v="3659" actId="478"/>
          <ac:spMkLst>
            <pc:docMk/>
            <pc:sldMk cId="2991589250" sldId="271"/>
            <ac:spMk id="10" creationId="{670C1556-7FA5-1569-89E9-61B8136A67B7}"/>
          </ac:spMkLst>
        </pc:spChg>
        <pc:spChg chg="add mod">
          <ac:chgData name="Kevin Irwin" userId="e5e70c5b-3b2e-4fd3-a199-fae312d24a50" providerId="ADAL" clId="{71848FBF-015D-4397-94ED-7FEB0AA5C344}" dt="2024-03-26T14:14:32.116" v="10025" actId="20577"/>
          <ac:spMkLst>
            <pc:docMk/>
            <pc:sldMk cId="2991589250" sldId="271"/>
            <ac:spMk id="18" creationId="{E5D794E3-6E9A-88F2-D2C9-474B0FBFA09A}"/>
          </ac:spMkLst>
        </pc:spChg>
        <pc:grpChg chg="add mod">
          <ac:chgData name="Kevin Irwin" userId="e5e70c5b-3b2e-4fd3-a199-fae312d24a50" providerId="ADAL" clId="{71848FBF-015D-4397-94ED-7FEB0AA5C344}" dt="2024-03-25T13:09:57.804" v="4406" actId="1037"/>
          <ac:grpSpMkLst>
            <pc:docMk/>
            <pc:sldMk cId="2991589250" sldId="271"/>
            <ac:grpSpMk id="15" creationId="{F448757B-F634-FBC4-93B4-3878DB7BC6F7}"/>
          </ac:grpSpMkLst>
        </pc:grpChg>
        <pc:grpChg chg="add mod">
          <ac:chgData name="Kevin Irwin" userId="e5e70c5b-3b2e-4fd3-a199-fae312d24a50" providerId="ADAL" clId="{71848FBF-015D-4397-94ED-7FEB0AA5C344}" dt="2024-03-25T13:09:57.804" v="4406" actId="1037"/>
          <ac:grpSpMkLst>
            <pc:docMk/>
            <pc:sldMk cId="2991589250" sldId="271"/>
            <ac:grpSpMk id="16" creationId="{D5DF7B25-64C9-7B11-6A48-744E1AC77C04}"/>
          </ac:grpSpMkLst>
        </pc:grpChg>
        <pc:grpChg chg="add mod">
          <ac:chgData name="Kevin Irwin" userId="e5e70c5b-3b2e-4fd3-a199-fae312d24a50" providerId="ADAL" clId="{71848FBF-015D-4397-94ED-7FEB0AA5C344}" dt="2024-03-25T13:09:57.804" v="4406" actId="1037"/>
          <ac:grpSpMkLst>
            <pc:docMk/>
            <pc:sldMk cId="2991589250" sldId="271"/>
            <ac:grpSpMk id="17" creationId="{A8C3E1FF-7C6B-E004-5741-7659FDA17D4C}"/>
          </ac:grpSpMkLst>
        </pc:grpChg>
        <pc:picChg chg="add mod">
          <ac:chgData name="Kevin Irwin" userId="e5e70c5b-3b2e-4fd3-a199-fae312d24a50" providerId="ADAL" clId="{71848FBF-015D-4397-94ED-7FEB0AA5C344}" dt="2024-03-25T13:09:43.551" v="4363" actId="164"/>
          <ac:picMkLst>
            <pc:docMk/>
            <pc:sldMk cId="2991589250" sldId="271"/>
            <ac:picMk id="6" creationId="{2E1FA4CB-B811-16D2-1ED4-620F70EBD56B}"/>
          </ac:picMkLst>
        </pc:picChg>
        <pc:picChg chg="add mod">
          <ac:chgData name="Kevin Irwin" userId="e5e70c5b-3b2e-4fd3-a199-fae312d24a50" providerId="ADAL" clId="{71848FBF-015D-4397-94ED-7FEB0AA5C344}" dt="2024-03-25T13:09:45.382" v="4364" actId="164"/>
          <ac:picMkLst>
            <pc:docMk/>
            <pc:sldMk cId="2991589250" sldId="271"/>
            <ac:picMk id="12" creationId="{659CCFCC-0E75-7CDF-7ECD-B84AF3EEF9AF}"/>
          </ac:picMkLst>
        </pc:picChg>
        <pc:picChg chg="add mod">
          <ac:chgData name="Kevin Irwin" userId="e5e70c5b-3b2e-4fd3-a199-fae312d24a50" providerId="ADAL" clId="{71848FBF-015D-4397-94ED-7FEB0AA5C344}" dt="2024-03-25T13:09:41.802" v="4362" actId="164"/>
          <ac:picMkLst>
            <pc:docMk/>
            <pc:sldMk cId="2991589250" sldId="271"/>
            <ac:picMk id="14" creationId="{5CB91ACE-F9B4-0190-BDD2-1EF01869F0C2}"/>
          </ac:picMkLst>
        </pc:picChg>
      </pc:sldChg>
      <pc:sldChg chg="addSp delSp modSp mod">
        <pc:chgData name="Kevin Irwin" userId="e5e70c5b-3b2e-4fd3-a199-fae312d24a50" providerId="ADAL" clId="{71848FBF-015D-4397-94ED-7FEB0AA5C344}" dt="2024-03-25T14:37:41.664" v="4644" actId="1076"/>
        <pc:sldMkLst>
          <pc:docMk/>
          <pc:sldMk cId="77100698" sldId="272"/>
        </pc:sldMkLst>
        <pc:spChg chg="mod">
          <ac:chgData name="Kevin Irwin" userId="e5e70c5b-3b2e-4fd3-a199-fae312d24a50" providerId="ADAL" clId="{71848FBF-015D-4397-94ED-7FEB0AA5C344}" dt="2024-03-25T13:44:42.303" v="4565" actId="20577"/>
          <ac:spMkLst>
            <pc:docMk/>
            <pc:sldMk cId="77100698" sldId="272"/>
            <ac:spMk id="6" creationId="{0802E5C3-62EB-C83F-6CD9-824E5777BF08}"/>
          </ac:spMkLst>
        </pc:spChg>
        <pc:spChg chg="mod">
          <ac:chgData name="Kevin Irwin" userId="e5e70c5b-3b2e-4fd3-a199-fae312d24a50" providerId="ADAL" clId="{71848FBF-015D-4397-94ED-7FEB0AA5C344}" dt="2024-03-25T13:15:45.045" v="4495" actId="1076"/>
          <ac:spMkLst>
            <pc:docMk/>
            <pc:sldMk cId="77100698" sldId="272"/>
            <ac:spMk id="7" creationId="{462F1D90-4B45-08ED-F4B7-07C5332E012C}"/>
          </ac:spMkLst>
        </pc:spChg>
        <pc:picChg chg="add del mod">
          <ac:chgData name="Kevin Irwin" userId="e5e70c5b-3b2e-4fd3-a199-fae312d24a50" providerId="ADAL" clId="{71848FBF-015D-4397-94ED-7FEB0AA5C344}" dt="2024-03-25T14:22:28.596" v="4623" actId="478"/>
          <ac:picMkLst>
            <pc:docMk/>
            <pc:sldMk cId="77100698" sldId="272"/>
            <ac:picMk id="3" creationId="{2421DB25-75BE-5B6F-3C66-695C3551F92A}"/>
          </ac:picMkLst>
        </pc:picChg>
        <pc:picChg chg="add del mod modCrop">
          <ac:chgData name="Kevin Irwin" userId="e5e70c5b-3b2e-4fd3-a199-fae312d24a50" providerId="ADAL" clId="{71848FBF-015D-4397-94ED-7FEB0AA5C344}" dt="2024-03-25T14:31:25.153" v="4631" actId="478"/>
          <ac:picMkLst>
            <pc:docMk/>
            <pc:sldMk cId="77100698" sldId="272"/>
            <ac:picMk id="5" creationId="{27826B40-3250-13B8-D591-F39460916033}"/>
          </ac:picMkLst>
        </pc:picChg>
        <pc:picChg chg="add del mod modCrop">
          <ac:chgData name="Kevin Irwin" userId="e5e70c5b-3b2e-4fd3-a199-fae312d24a50" providerId="ADAL" clId="{71848FBF-015D-4397-94ED-7FEB0AA5C344}" dt="2024-03-25T14:33:24.941" v="4638" actId="478"/>
          <ac:picMkLst>
            <pc:docMk/>
            <pc:sldMk cId="77100698" sldId="272"/>
            <ac:picMk id="9" creationId="{CA81FE6C-F888-FC65-1E4F-43D9E6EE6C62}"/>
          </ac:picMkLst>
        </pc:picChg>
        <pc:picChg chg="add mod">
          <ac:chgData name="Kevin Irwin" userId="e5e70c5b-3b2e-4fd3-a199-fae312d24a50" providerId="ADAL" clId="{71848FBF-015D-4397-94ED-7FEB0AA5C344}" dt="2024-03-25T14:37:41.664" v="4644" actId="1076"/>
          <ac:picMkLst>
            <pc:docMk/>
            <pc:sldMk cId="77100698" sldId="272"/>
            <ac:picMk id="11" creationId="{3CBA4EA3-8189-6B56-308D-96224F2F5BF9}"/>
          </ac:picMkLst>
        </pc:picChg>
      </pc:sldChg>
      <pc:sldChg chg="del">
        <pc:chgData name="Kevin Irwin" userId="e5e70c5b-3b2e-4fd3-a199-fae312d24a50" providerId="ADAL" clId="{71848FBF-015D-4397-94ED-7FEB0AA5C344}" dt="2024-03-25T13:43:59.108" v="4527" actId="47"/>
        <pc:sldMkLst>
          <pc:docMk/>
          <pc:sldMk cId="697947008" sldId="273"/>
        </pc:sldMkLst>
      </pc:sldChg>
      <pc:sldChg chg="del">
        <pc:chgData name="Kevin Irwin" userId="e5e70c5b-3b2e-4fd3-a199-fae312d24a50" providerId="ADAL" clId="{71848FBF-015D-4397-94ED-7FEB0AA5C344}" dt="2024-03-25T13:43:59.108" v="4527" actId="47"/>
        <pc:sldMkLst>
          <pc:docMk/>
          <pc:sldMk cId="1097951104" sldId="274"/>
        </pc:sldMkLst>
      </pc:sldChg>
      <pc:sldChg chg="del">
        <pc:chgData name="Kevin Irwin" userId="e5e70c5b-3b2e-4fd3-a199-fae312d24a50" providerId="ADAL" clId="{71848FBF-015D-4397-94ED-7FEB0AA5C344}" dt="2024-03-25T13:43:59.108" v="4527" actId="47"/>
        <pc:sldMkLst>
          <pc:docMk/>
          <pc:sldMk cId="2472811787" sldId="275"/>
        </pc:sldMkLst>
      </pc:sldChg>
      <pc:sldChg chg="addSp delSp modSp new mod">
        <pc:chgData name="Kevin Irwin" userId="e5e70c5b-3b2e-4fd3-a199-fae312d24a50" providerId="ADAL" clId="{71848FBF-015D-4397-94ED-7FEB0AA5C344}" dt="2024-03-26T14:23:11.248" v="10285" actId="1037"/>
        <pc:sldMkLst>
          <pc:docMk/>
          <pc:sldMk cId="3666592826" sldId="276"/>
        </pc:sldMkLst>
        <pc:spChg chg="mod">
          <ac:chgData name="Kevin Irwin" userId="e5e70c5b-3b2e-4fd3-a199-fae312d24a50" providerId="ADAL" clId="{71848FBF-015D-4397-94ED-7FEB0AA5C344}" dt="2024-03-21T19:06:30.195" v="1572" actId="20577"/>
          <ac:spMkLst>
            <pc:docMk/>
            <pc:sldMk cId="3666592826" sldId="276"/>
            <ac:spMk id="2" creationId="{43898521-2825-FC07-4DC9-61888AD1795C}"/>
          </ac:spMkLst>
        </pc:spChg>
        <pc:spChg chg="add mod">
          <ac:chgData name="Kevin Irwin" userId="e5e70c5b-3b2e-4fd3-a199-fae312d24a50" providerId="ADAL" clId="{71848FBF-015D-4397-94ED-7FEB0AA5C344}" dt="2024-03-26T14:23:11.248" v="10285" actId="1037"/>
          <ac:spMkLst>
            <pc:docMk/>
            <pc:sldMk cId="3666592826" sldId="276"/>
            <ac:spMk id="3" creationId="{7703CD80-5A69-7EC3-BFC0-EE9567B5337D}"/>
          </ac:spMkLst>
        </pc:spChg>
        <pc:spChg chg="del">
          <ac:chgData name="Kevin Irwin" userId="e5e70c5b-3b2e-4fd3-a199-fae312d24a50" providerId="ADAL" clId="{71848FBF-015D-4397-94ED-7FEB0AA5C344}" dt="2024-03-21T19:21:43.499" v="1573" actId="478"/>
          <ac:spMkLst>
            <pc:docMk/>
            <pc:sldMk cId="3666592826" sldId="276"/>
            <ac:spMk id="3" creationId="{9FD82B70-9BF4-0EED-AB35-A81F4AE19194}"/>
          </ac:spMkLst>
        </pc:spChg>
        <pc:spChg chg="del">
          <ac:chgData name="Kevin Irwin" userId="e5e70c5b-3b2e-4fd3-a199-fae312d24a50" providerId="ADAL" clId="{71848FBF-015D-4397-94ED-7FEB0AA5C344}" dt="2024-03-21T19:21:44.333" v="1574" actId="478"/>
          <ac:spMkLst>
            <pc:docMk/>
            <pc:sldMk cId="3666592826" sldId="276"/>
            <ac:spMk id="4" creationId="{E266685C-7743-DC4D-A9FC-D11C4F82B8BF}"/>
          </ac:spMkLst>
        </pc:spChg>
        <pc:spChg chg="add mod">
          <ac:chgData name="Kevin Irwin" userId="e5e70c5b-3b2e-4fd3-a199-fae312d24a50" providerId="ADAL" clId="{71848FBF-015D-4397-94ED-7FEB0AA5C344}" dt="2024-03-26T14:22:15.634" v="10192" actId="20577"/>
          <ac:spMkLst>
            <pc:docMk/>
            <pc:sldMk cId="3666592826" sldId="276"/>
            <ac:spMk id="15" creationId="{EF54C0F1-E67C-DFEF-FF04-3137A23A6BFD}"/>
          </ac:spMkLst>
        </pc:spChg>
        <pc:spChg chg="add mod">
          <ac:chgData name="Kevin Irwin" userId="e5e70c5b-3b2e-4fd3-a199-fae312d24a50" providerId="ADAL" clId="{71848FBF-015D-4397-94ED-7FEB0AA5C344}" dt="2024-03-21T19:26:09.701" v="1667" actId="12788"/>
          <ac:spMkLst>
            <pc:docMk/>
            <pc:sldMk cId="3666592826" sldId="276"/>
            <ac:spMk id="16" creationId="{D5EC4FA9-DDB2-C609-3222-8A1D96ED49C9}"/>
          </ac:spMkLst>
        </pc:spChg>
        <pc:spChg chg="add mod">
          <ac:chgData name="Kevin Irwin" userId="e5e70c5b-3b2e-4fd3-a199-fae312d24a50" providerId="ADAL" clId="{71848FBF-015D-4397-94ED-7FEB0AA5C344}" dt="2024-03-21T19:25:57.977" v="1666" actId="164"/>
          <ac:spMkLst>
            <pc:docMk/>
            <pc:sldMk cId="3666592826" sldId="276"/>
            <ac:spMk id="18" creationId="{12C1F506-9634-5EF3-B7F7-7BD969A7FCB5}"/>
          </ac:spMkLst>
        </pc:spChg>
        <pc:spChg chg="add mod">
          <ac:chgData name="Kevin Irwin" userId="e5e70c5b-3b2e-4fd3-a199-fae312d24a50" providerId="ADAL" clId="{71848FBF-015D-4397-94ED-7FEB0AA5C344}" dt="2024-03-21T19:25:57.977" v="1666" actId="164"/>
          <ac:spMkLst>
            <pc:docMk/>
            <pc:sldMk cId="3666592826" sldId="276"/>
            <ac:spMk id="20" creationId="{D4191380-BC82-FA6A-8B89-837AC3B2D9A0}"/>
          </ac:spMkLst>
        </pc:spChg>
        <pc:spChg chg="add mod">
          <ac:chgData name="Kevin Irwin" userId="e5e70c5b-3b2e-4fd3-a199-fae312d24a50" providerId="ADAL" clId="{71848FBF-015D-4397-94ED-7FEB0AA5C344}" dt="2024-03-21T19:32:29.445" v="1776" actId="164"/>
          <ac:spMkLst>
            <pc:docMk/>
            <pc:sldMk cId="3666592826" sldId="276"/>
            <ac:spMk id="21" creationId="{4B3DB2EA-AF04-9DFC-1882-2B916BADEAF0}"/>
          </ac:spMkLst>
        </pc:spChg>
        <pc:spChg chg="mod topLvl">
          <ac:chgData name="Kevin Irwin" userId="e5e70c5b-3b2e-4fd3-a199-fae312d24a50" providerId="ADAL" clId="{71848FBF-015D-4397-94ED-7FEB0AA5C344}" dt="2024-03-21T19:32:01.813" v="1766" actId="20577"/>
          <ac:spMkLst>
            <pc:docMk/>
            <pc:sldMk cId="3666592826" sldId="276"/>
            <ac:spMk id="24" creationId="{DE609043-DF6D-6E36-C1EA-26B997A3AE6A}"/>
          </ac:spMkLst>
        </pc:spChg>
        <pc:spChg chg="mod topLvl">
          <ac:chgData name="Kevin Irwin" userId="e5e70c5b-3b2e-4fd3-a199-fae312d24a50" providerId="ADAL" clId="{71848FBF-015D-4397-94ED-7FEB0AA5C344}" dt="2024-03-21T19:32:03.481" v="1767" actId="20577"/>
          <ac:spMkLst>
            <pc:docMk/>
            <pc:sldMk cId="3666592826" sldId="276"/>
            <ac:spMk id="27" creationId="{5FCC1426-5930-38EB-A83B-98146E034DB2}"/>
          </ac:spMkLst>
        </pc:spChg>
        <pc:spChg chg="mod topLvl">
          <ac:chgData name="Kevin Irwin" userId="e5e70c5b-3b2e-4fd3-a199-fae312d24a50" providerId="ADAL" clId="{71848FBF-015D-4397-94ED-7FEB0AA5C344}" dt="2024-03-21T19:32:04.692" v="1768" actId="20577"/>
          <ac:spMkLst>
            <pc:docMk/>
            <pc:sldMk cId="3666592826" sldId="276"/>
            <ac:spMk id="30" creationId="{019E42A9-5D9E-3CBE-B575-83F6E331EC47}"/>
          </ac:spMkLst>
        </pc:spChg>
        <pc:spChg chg="mod topLvl">
          <ac:chgData name="Kevin Irwin" userId="e5e70c5b-3b2e-4fd3-a199-fae312d24a50" providerId="ADAL" clId="{71848FBF-015D-4397-94ED-7FEB0AA5C344}" dt="2024-03-21T19:31:17.568" v="1754" actId="164"/>
          <ac:spMkLst>
            <pc:docMk/>
            <pc:sldMk cId="3666592826" sldId="276"/>
            <ac:spMk id="33" creationId="{1C14116A-E925-66A3-7424-D4354C2EB013}"/>
          </ac:spMkLst>
        </pc:spChg>
        <pc:spChg chg="mod topLvl">
          <ac:chgData name="Kevin Irwin" userId="e5e70c5b-3b2e-4fd3-a199-fae312d24a50" providerId="ADAL" clId="{71848FBF-015D-4397-94ED-7FEB0AA5C344}" dt="2024-03-21T19:31:19.031" v="1755" actId="164"/>
          <ac:spMkLst>
            <pc:docMk/>
            <pc:sldMk cId="3666592826" sldId="276"/>
            <ac:spMk id="36" creationId="{3B58A0DD-C17F-329A-F4F4-0EE3DBF0C6B1}"/>
          </ac:spMkLst>
        </pc:spChg>
        <pc:spChg chg="add mod">
          <ac:chgData name="Kevin Irwin" userId="e5e70c5b-3b2e-4fd3-a199-fae312d24a50" providerId="ADAL" clId="{71848FBF-015D-4397-94ED-7FEB0AA5C344}" dt="2024-03-21T19:32:06.643" v="1769" actId="20577"/>
          <ac:spMkLst>
            <pc:docMk/>
            <pc:sldMk cId="3666592826" sldId="276"/>
            <ac:spMk id="38" creationId="{6F2F4D0E-21B5-0CF1-1EBF-98D1930134ED}"/>
          </ac:spMkLst>
        </pc:spChg>
        <pc:spChg chg="mod">
          <ac:chgData name="Kevin Irwin" userId="e5e70c5b-3b2e-4fd3-a199-fae312d24a50" providerId="ADAL" clId="{71848FBF-015D-4397-94ED-7FEB0AA5C344}" dt="2024-03-21T19:28:22.557" v="1685" actId="12789"/>
          <ac:spMkLst>
            <pc:docMk/>
            <pc:sldMk cId="3666592826" sldId="276"/>
            <ac:spMk id="44" creationId="{2BF7A406-4342-CCFE-1891-FDEF24A26727}"/>
          </ac:spMkLst>
        </pc:spChg>
        <pc:spChg chg="mod">
          <ac:chgData name="Kevin Irwin" userId="e5e70c5b-3b2e-4fd3-a199-fae312d24a50" providerId="ADAL" clId="{71848FBF-015D-4397-94ED-7FEB0AA5C344}" dt="2024-03-21T19:28:25.812" v="1686" actId="408"/>
          <ac:spMkLst>
            <pc:docMk/>
            <pc:sldMk cId="3666592826" sldId="276"/>
            <ac:spMk id="45" creationId="{D516F0FB-26BE-D8E6-4882-47F080EB6695}"/>
          </ac:spMkLst>
        </pc:spChg>
        <pc:spChg chg="mod">
          <ac:chgData name="Kevin Irwin" userId="e5e70c5b-3b2e-4fd3-a199-fae312d24a50" providerId="ADAL" clId="{71848FBF-015D-4397-94ED-7FEB0AA5C344}" dt="2024-03-21T19:28:25.812" v="1686" actId="408"/>
          <ac:spMkLst>
            <pc:docMk/>
            <pc:sldMk cId="3666592826" sldId="276"/>
            <ac:spMk id="46" creationId="{7A461FC8-E0AD-985A-1E36-136B7E309CC9}"/>
          </ac:spMkLst>
        </pc:spChg>
        <pc:spChg chg="mod">
          <ac:chgData name="Kevin Irwin" userId="e5e70c5b-3b2e-4fd3-a199-fae312d24a50" providerId="ADAL" clId="{71848FBF-015D-4397-94ED-7FEB0AA5C344}" dt="2024-03-21T19:28:22.557" v="1685" actId="12789"/>
          <ac:spMkLst>
            <pc:docMk/>
            <pc:sldMk cId="3666592826" sldId="276"/>
            <ac:spMk id="47" creationId="{94626498-5A28-C8D1-EE1F-45EE79547D11}"/>
          </ac:spMkLst>
        </pc:spChg>
        <pc:spChg chg="add del mod">
          <ac:chgData name="Kevin Irwin" userId="e5e70c5b-3b2e-4fd3-a199-fae312d24a50" providerId="ADAL" clId="{71848FBF-015D-4397-94ED-7FEB0AA5C344}" dt="2024-03-21T19:28:12.429" v="1684" actId="207"/>
          <ac:spMkLst>
            <pc:docMk/>
            <pc:sldMk cId="3666592826" sldId="276"/>
            <ac:spMk id="48" creationId="{663C8F13-73DD-FFA3-1A49-3DCAD92749BF}"/>
          </ac:spMkLst>
        </pc:spChg>
        <pc:grpChg chg="add del mod">
          <ac:chgData name="Kevin Irwin" userId="e5e70c5b-3b2e-4fd3-a199-fae312d24a50" providerId="ADAL" clId="{71848FBF-015D-4397-94ED-7FEB0AA5C344}" dt="2024-03-21T19:29:20.655" v="1701" actId="165"/>
          <ac:grpSpMkLst>
            <pc:docMk/>
            <pc:sldMk cId="3666592826" sldId="276"/>
            <ac:grpSpMk id="22" creationId="{55A6D001-565F-C099-EF21-58CD3C773A3E}"/>
          </ac:grpSpMkLst>
        </pc:grpChg>
        <pc:grpChg chg="add del mod">
          <ac:chgData name="Kevin Irwin" userId="e5e70c5b-3b2e-4fd3-a199-fae312d24a50" providerId="ADAL" clId="{71848FBF-015D-4397-94ED-7FEB0AA5C344}" dt="2024-03-21T19:29:26.970" v="1704" actId="165"/>
          <ac:grpSpMkLst>
            <pc:docMk/>
            <pc:sldMk cId="3666592826" sldId="276"/>
            <ac:grpSpMk id="25" creationId="{B6E2FAF4-BE20-A0DE-9ED0-ECC437F5D39F}"/>
          </ac:grpSpMkLst>
        </pc:grpChg>
        <pc:grpChg chg="add del mod">
          <ac:chgData name="Kevin Irwin" userId="e5e70c5b-3b2e-4fd3-a199-fae312d24a50" providerId="ADAL" clId="{71848FBF-015D-4397-94ED-7FEB0AA5C344}" dt="2024-03-21T19:29:19.302" v="1700" actId="165"/>
          <ac:grpSpMkLst>
            <pc:docMk/>
            <pc:sldMk cId="3666592826" sldId="276"/>
            <ac:grpSpMk id="28" creationId="{8B031184-D7CC-0564-9265-8354EA7070F6}"/>
          </ac:grpSpMkLst>
        </pc:grpChg>
        <pc:grpChg chg="add del mod">
          <ac:chgData name="Kevin Irwin" userId="e5e70c5b-3b2e-4fd3-a199-fae312d24a50" providerId="ADAL" clId="{71848FBF-015D-4397-94ED-7FEB0AA5C344}" dt="2024-03-21T19:29:25.855" v="1703" actId="165"/>
          <ac:grpSpMkLst>
            <pc:docMk/>
            <pc:sldMk cId="3666592826" sldId="276"/>
            <ac:grpSpMk id="31" creationId="{6EC5E4DE-7A56-4866-6CEB-8FAF88D530CF}"/>
          </ac:grpSpMkLst>
        </pc:grpChg>
        <pc:grpChg chg="add del mod">
          <ac:chgData name="Kevin Irwin" userId="e5e70c5b-3b2e-4fd3-a199-fae312d24a50" providerId="ADAL" clId="{71848FBF-015D-4397-94ED-7FEB0AA5C344}" dt="2024-03-21T19:29:24.788" v="1702" actId="165"/>
          <ac:grpSpMkLst>
            <pc:docMk/>
            <pc:sldMk cId="3666592826" sldId="276"/>
            <ac:grpSpMk id="34" creationId="{E8B441D8-FC6D-FC0C-57C8-2DCCF9CFABF1}"/>
          </ac:grpSpMkLst>
        </pc:grpChg>
        <pc:grpChg chg="add del mod">
          <ac:chgData name="Kevin Irwin" userId="e5e70c5b-3b2e-4fd3-a199-fae312d24a50" providerId="ADAL" clId="{71848FBF-015D-4397-94ED-7FEB0AA5C344}" dt="2024-03-21T19:31:05.096" v="1750" actId="164"/>
          <ac:grpSpMkLst>
            <pc:docMk/>
            <pc:sldMk cId="3666592826" sldId="276"/>
            <ac:grpSpMk id="43" creationId="{E7B6CDDA-485D-F5D3-3B99-34358B27BEB1}"/>
          </ac:grpSpMkLst>
        </pc:grpChg>
        <pc:grpChg chg="add mod">
          <ac:chgData name="Kevin Irwin" userId="e5e70c5b-3b2e-4fd3-a199-fae312d24a50" providerId="ADAL" clId="{71848FBF-015D-4397-94ED-7FEB0AA5C344}" dt="2024-03-21T19:26:09.701" v="1667" actId="12788"/>
          <ac:grpSpMkLst>
            <pc:docMk/>
            <pc:sldMk cId="3666592826" sldId="276"/>
            <ac:grpSpMk id="59" creationId="{B6E19AB7-5229-E707-6F7B-C927EFB911EA}"/>
          </ac:grpSpMkLst>
        </pc:grpChg>
        <pc:grpChg chg="add mod">
          <ac:chgData name="Kevin Irwin" userId="e5e70c5b-3b2e-4fd3-a199-fae312d24a50" providerId="ADAL" clId="{71848FBF-015D-4397-94ED-7FEB0AA5C344}" dt="2024-03-21T19:26:15.996" v="1668" actId="465"/>
          <ac:grpSpMkLst>
            <pc:docMk/>
            <pc:sldMk cId="3666592826" sldId="276"/>
            <ac:grpSpMk id="60" creationId="{AE1C410D-8D25-DEF6-F49B-47A531DFE1E2}"/>
          </ac:grpSpMkLst>
        </pc:grpChg>
        <pc:grpChg chg="add mod">
          <ac:chgData name="Kevin Irwin" userId="e5e70c5b-3b2e-4fd3-a199-fae312d24a50" providerId="ADAL" clId="{71848FBF-015D-4397-94ED-7FEB0AA5C344}" dt="2024-03-21T19:31:31.044" v="1758" actId="164"/>
          <ac:grpSpMkLst>
            <pc:docMk/>
            <pc:sldMk cId="3666592826" sldId="276"/>
            <ac:grpSpMk id="62" creationId="{01EBD772-6098-CF4A-10EE-DC99C6CDD9E4}"/>
          </ac:grpSpMkLst>
        </pc:grpChg>
        <pc:grpChg chg="add mod">
          <ac:chgData name="Kevin Irwin" userId="e5e70c5b-3b2e-4fd3-a199-fae312d24a50" providerId="ADAL" clId="{71848FBF-015D-4397-94ED-7FEB0AA5C344}" dt="2024-03-21T19:31:31.044" v="1758" actId="164"/>
          <ac:grpSpMkLst>
            <pc:docMk/>
            <pc:sldMk cId="3666592826" sldId="276"/>
            <ac:grpSpMk id="63" creationId="{A112F266-7763-4344-3711-B358FA6D000B}"/>
          </ac:grpSpMkLst>
        </pc:grpChg>
        <pc:grpChg chg="add mod">
          <ac:chgData name="Kevin Irwin" userId="e5e70c5b-3b2e-4fd3-a199-fae312d24a50" providerId="ADAL" clId="{71848FBF-015D-4397-94ED-7FEB0AA5C344}" dt="2024-03-21T19:31:31.044" v="1758" actId="164"/>
          <ac:grpSpMkLst>
            <pc:docMk/>
            <pc:sldMk cId="3666592826" sldId="276"/>
            <ac:grpSpMk id="64" creationId="{5FCA4A74-51AB-3A3C-00A9-27655C0D6712}"/>
          </ac:grpSpMkLst>
        </pc:grpChg>
        <pc:grpChg chg="add mod">
          <ac:chgData name="Kevin Irwin" userId="e5e70c5b-3b2e-4fd3-a199-fae312d24a50" providerId="ADAL" clId="{71848FBF-015D-4397-94ED-7FEB0AA5C344}" dt="2024-03-21T19:31:31.044" v="1758" actId="164"/>
          <ac:grpSpMkLst>
            <pc:docMk/>
            <pc:sldMk cId="3666592826" sldId="276"/>
            <ac:grpSpMk id="65" creationId="{CCAA5A3D-13CA-B095-05A2-DE342BFDDE07}"/>
          </ac:grpSpMkLst>
        </pc:grpChg>
        <pc:grpChg chg="add mod">
          <ac:chgData name="Kevin Irwin" userId="e5e70c5b-3b2e-4fd3-a199-fae312d24a50" providerId="ADAL" clId="{71848FBF-015D-4397-94ED-7FEB0AA5C344}" dt="2024-03-21T19:31:31.044" v="1758" actId="164"/>
          <ac:grpSpMkLst>
            <pc:docMk/>
            <pc:sldMk cId="3666592826" sldId="276"/>
            <ac:grpSpMk id="66" creationId="{B82E2766-6574-F044-10CF-69CCB2EAF26F}"/>
          </ac:grpSpMkLst>
        </pc:grpChg>
        <pc:grpChg chg="add mod">
          <ac:chgData name="Kevin Irwin" userId="e5e70c5b-3b2e-4fd3-a199-fae312d24a50" providerId="ADAL" clId="{71848FBF-015D-4397-94ED-7FEB0AA5C344}" dt="2024-03-21T19:31:31.044" v="1758" actId="164"/>
          <ac:grpSpMkLst>
            <pc:docMk/>
            <pc:sldMk cId="3666592826" sldId="276"/>
            <ac:grpSpMk id="67" creationId="{29F3FF4F-EF2F-2E6B-E3A4-AD8BC66C0DBB}"/>
          </ac:grpSpMkLst>
        </pc:grpChg>
        <pc:grpChg chg="add mod">
          <ac:chgData name="Kevin Irwin" userId="e5e70c5b-3b2e-4fd3-a199-fae312d24a50" providerId="ADAL" clId="{71848FBF-015D-4397-94ED-7FEB0AA5C344}" dt="2024-03-21T19:32:38.313" v="1783" actId="1036"/>
          <ac:grpSpMkLst>
            <pc:docMk/>
            <pc:sldMk cId="3666592826" sldId="276"/>
            <ac:grpSpMk id="68" creationId="{728D95AB-F880-BF1B-BB17-5F8D27663DC1}"/>
          </ac:grpSpMkLst>
        </pc:grpChg>
        <pc:grpChg chg="add mod">
          <ac:chgData name="Kevin Irwin" userId="e5e70c5b-3b2e-4fd3-a199-fae312d24a50" providerId="ADAL" clId="{71848FBF-015D-4397-94ED-7FEB0AA5C344}" dt="2024-03-21T19:32:29.445" v="1776" actId="164"/>
          <ac:grpSpMkLst>
            <pc:docMk/>
            <pc:sldMk cId="3666592826" sldId="276"/>
            <ac:grpSpMk id="69" creationId="{33E17272-DC2F-9243-665E-CBCA5D2BA18B}"/>
          </ac:grpSpMkLst>
        </pc:grpChg>
        <pc:grpChg chg="add mod">
          <ac:chgData name="Kevin Irwin" userId="e5e70c5b-3b2e-4fd3-a199-fae312d24a50" providerId="ADAL" clId="{71848FBF-015D-4397-94ED-7FEB0AA5C344}" dt="2024-03-21T19:32:38.313" v="1783" actId="1036"/>
          <ac:grpSpMkLst>
            <pc:docMk/>
            <pc:sldMk cId="3666592826" sldId="276"/>
            <ac:grpSpMk id="70" creationId="{AF5D49A9-6EC5-34A2-9D91-6EDF7F9E307A}"/>
          </ac:grpSpMkLst>
        </pc:grpChg>
        <pc:picChg chg="add mod">
          <ac:chgData name="Kevin Irwin" userId="e5e70c5b-3b2e-4fd3-a199-fae312d24a50" providerId="ADAL" clId="{71848FBF-015D-4397-94ED-7FEB0AA5C344}" dt="2024-03-21T19:23:14.686" v="1601" actId="164"/>
          <ac:picMkLst>
            <pc:docMk/>
            <pc:sldMk cId="3666592826" sldId="276"/>
            <ac:picMk id="5" creationId="{14880D2E-3D34-D1FD-F48D-C17CFCE27491}"/>
          </ac:picMkLst>
        </pc:picChg>
        <pc:picChg chg="add del mod">
          <ac:chgData name="Kevin Irwin" userId="e5e70c5b-3b2e-4fd3-a199-fae312d24a50" providerId="ADAL" clId="{71848FBF-015D-4397-94ED-7FEB0AA5C344}" dt="2024-03-21T19:22:19.629" v="1577" actId="478"/>
          <ac:picMkLst>
            <pc:docMk/>
            <pc:sldMk cId="3666592826" sldId="276"/>
            <ac:picMk id="6" creationId="{A1F3344A-AD36-0895-B245-878CCE657643}"/>
          </ac:picMkLst>
        </pc:picChg>
        <pc:picChg chg="add del mod">
          <ac:chgData name="Kevin Irwin" userId="e5e70c5b-3b2e-4fd3-a199-fae312d24a50" providerId="ADAL" clId="{71848FBF-015D-4397-94ED-7FEB0AA5C344}" dt="2024-03-21T19:22:19.990" v="1578" actId="478"/>
          <ac:picMkLst>
            <pc:docMk/>
            <pc:sldMk cId="3666592826" sldId="276"/>
            <ac:picMk id="7" creationId="{E2D3FAC6-256A-1353-6B8F-EA7FFF1D68F5}"/>
          </ac:picMkLst>
        </pc:picChg>
        <pc:picChg chg="add del mod">
          <ac:chgData name="Kevin Irwin" userId="e5e70c5b-3b2e-4fd3-a199-fae312d24a50" providerId="ADAL" clId="{71848FBF-015D-4397-94ED-7FEB0AA5C344}" dt="2024-03-21T19:22:20.875" v="1580" actId="478"/>
          <ac:picMkLst>
            <pc:docMk/>
            <pc:sldMk cId="3666592826" sldId="276"/>
            <ac:picMk id="8" creationId="{511C6AC6-90F5-D974-C314-CC4D52F9638D}"/>
          </ac:picMkLst>
        </pc:picChg>
        <pc:picChg chg="add del mod">
          <ac:chgData name="Kevin Irwin" userId="e5e70c5b-3b2e-4fd3-a199-fae312d24a50" providerId="ADAL" clId="{71848FBF-015D-4397-94ED-7FEB0AA5C344}" dt="2024-03-21T19:22:22.165" v="1583" actId="478"/>
          <ac:picMkLst>
            <pc:docMk/>
            <pc:sldMk cId="3666592826" sldId="276"/>
            <ac:picMk id="9" creationId="{87C75EB1-B1FD-CA78-7F59-683923EDF137}"/>
          </ac:picMkLst>
        </pc:picChg>
        <pc:picChg chg="add del mod">
          <ac:chgData name="Kevin Irwin" userId="e5e70c5b-3b2e-4fd3-a199-fae312d24a50" providerId="ADAL" clId="{71848FBF-015D-4397-94ED-7FEB0AA5C344}" dt="2024-03-21T19:22:22.937" v="1585" actId="478"/>
          <ac:picMkLst>
            <pc:docMk/>
            <pc:sldMk cId="3666592826" sldId="276"/>
            <ac:picMk id="10" creationId="{3E10240A-E848-AF5B-BE1A-DA0EFA845B5F}"/>
          </ac:picMkLst>
        </pc:picChg>
        <pc:picChg chg="add del mod">
          <ac:chgData name="Kevin Irwin" userId="e5e70c5b-3b2e-4fd3-a199-fae312d24a50" providerId="ADAL" clId="{71848FBF-015D-4397-94ED-7FEB0AA5C344}" dt="2024-03-21T19:22:22.559" v="1584" actId="478"/>
          <ac:picMkLst>
            <pc:docMk/>
            <pc:sldMk cId="3666592826" sldId="276"/>
            <ac:picMk id="11" creationId="{4083C42B-05C4-FF24-3F46-15B68F909772}"/>
          </ac:picMkLst>
        </pc:picChg>
        <pc:picChg chg="add del mod">
          <ac:chgData name="Kevin Irwin" userId="e5e70c5b-3b2e-4fd3-a199-fae312d24a50" providerId="ADAL" clId="{71848FBF-015D-4397-94ED-7FEB0AA5C344}" dt="2024-03-21T19:22:21.740" v="1582" actId="478"/>
          <ac:picMkLst>
            <pc:docMk/>
            <pc:sldMk cId="3666592826" sldId="276"/>
            <ac:picMk id="12" creationId="{608BBEFB-6856-40AC-EE6A-691C007BFE17}"/>
          </ac:picMkLst>
        </pc:picChg>
        <pc:picChg chg="add del mod">
          <ac:chgData name="Kevin Irwin" userId="e5e70c5b-3b2e-4fd3-a199-fae312d24a50" providerId="ADAL" clId="{71848FBF-015D-4397-94ED-7FEB0AA5C344}" dt="2024-03-21T19:22:21.301" v="1581" actId="478"/>
          <ac:picMkLst>
            <pc:docMk/>
            <pc:sldMk cId="3666592826" sldId="276"/>
            <ac:picMk id="13" creationId="{11656D09-7D53-2076-EE94-4D9A6C580D2E}"/>
          </ac:picMkLst>
        </pc:picChg>
        <pc:picChg chg="add del mod">
          <ac:chgData name="Kevin Irwin" userId="e5e70c5b-3b2e-4fd3-a199-fae312d24a50" providerId="ADAL" clId="{71848FBF-015D-4397-94ED-7FEB0AA5C344}" dt="2024-03-21T19:22:20.491" v="1579" actId="478"/>
          <ac:picMkLst>
            <pc:docMk/>
            <pc:sldMk cId="3666592826" sldId="276"/>
            <ac:picMk id="14" creationId="{4DDD1DBC-4305-94AA-F3FB-22B4B3C87AA5}"/>
          </ac:picMkLst>
        </pc:picChg>
        <pc:picChg chg="add mod">
          <ac:chgData name="Kevin Irwin" userId="e5e70c5b-3b2e-4fd3-a199-fae312d24a50" providerId="ADAL" clId="{71848FBF-015D-4397-94ED-7FEB0AA5C344}" dt="2024-03-21T19:25:57.977" v="1666" actId="164"/>
          <ac:picMkLst>
            <pc:docMk/>
            <pc:sldMk cId="3666592826" sldId="276"/>
            <ac:picMk id="17" creationId="{0841A0E9-FBFB-D8FC-29B9-F7C4C3594314}"/>
          </ac:picMkLst>
        </pc:picChg>
        <pc:picChg chg="add mod">
          <ac:chgData name="Kevin Irwin" userId="e5e70c5b-3b2e-4fd3-a199-fae312d24a50" providerId="ADAL" clId="{71848FBF-015D-4397-94ED-7FEB0AA5C344}" dt="2024-03-21T19:25:57.977" v="1666" actId="164"/>
          <ac:picMkLst>
            <pc:docMk/>
            <pc:sldMk cId="3666592826" sldId="276"/>
            <ac:picMk id="19" creationId="{AAC538F3-8891-376C-35E1-191433B046E8}"/>
          </ac:picMkLst>
        </pc:picChg>
        <pc:picChg chg="mod topLvl">
          <ac:chgData name="Kevin Irwin" userId="e5e70c5b-3b2e-4fd3-a199-fae312d24a50" providerId="ADAL" clId="{71848FBF-015D-4397-94ED-7FEB0AA5C344}" dt="2024-03-21T19:31:03.572" v="1749" actId="164"/>
          <ac:picMkLst>
            <pc:docMk/>
            <pc:sldMk cId="3666592826" sldId="276"/>
            <ac:picMk id="23" creationId="{A22F8809-0124-FEEE-2BC9-0B733FB2244C}"/>
          </ac:picMkLst>
        </pc:picChg>
        <pc:picChg chg="mod topLvl">
          <ac:chgData name="Kevin Irwin" userId="e5e70c5b-3b2e-4fd3-a199-fae312d24a50" providerId="ADAL" clId="{71848FBF-015D-4397-94ED-7FEB0AA5C344}" dt="2024-03-21T19:31:16.090" v="1753" actId="164"/>
          <ac:picMkLst>
            <pc:docMk/>
            <pc:sldMk cId="3666592826" sldId="276"/>
            <ac:picMk id="26" creationId="{FE61B17D-ED8D-857A-FCD6-8B55B3E4F004}"/>
          </ac:picMkLst>
        </pc:picChg>
        <pc:picChg chg="mod topLvl">
          <ac:chgData name="Kevin Irwin" userId="e5e70c5b-3b2e-4fd3-a199-fae312d24a50" providerId="ADAL" clId="{71848FBF-015D-4397-94ED-7FEB0AA5C344}" dt="2024-03-21T19:31:01.635" v="1748" actId="164"/>
          <ac:picMkLst>
            <pc:docMk/>
            <pc:sldMk cId="3666592826" sldId="276"/>
            <ac:picMk id="29" creationId="{CB46EBB2-3C02-414E-16B7-63D5B98FD575}"/>
          </ac:picMkLst>
        </pc:picChg>
        <pc:picChg chg="mod topLvl">
          <ac:chgData name="Kevin Irwin" userId="e5e70c5b-3b2e-4fd3-a199-fae312d24a50" providerId="ADAL" clId="{71848FBF-015D-4397-94ED-7FEB0AA5C344}" dt="2024-03-21T19:31:17.568" v="1754" actId="164"/>
          <ac:picMkLst>
            <pc:docMk/>
            <pc:sldMk cId="3666592826" sldId="276"/>
            <ac:picMk id="32" creationId="{76D23353-F80A-D8A5-4D0F-1A9694ECA86A}"/>
          </ac:picMkLst>
        </pc:picChg>
        <pc:picChg chg="mod topLvl">
          <ac:chgData name="Kevin Irwin" userId="e5e70c5b-3b2e-4fd3-a199-fae312d24a50" providerId="ADAL" clId="{71848FBF-015D-4397-94ED-7FEB0AA5C344}" dt="2024-03-21T19:31:19.031" v="1755" actId="164"/>
          <ac:picMkLst>
            <pc:docMk/>
            <pc:sldMk cId="3666592826" sldId="276"/>
            <ac:picMk id="35" creationId="{6D52FC65-5AB7-3DB2-820F-E61A8561C29A}"/>
          </ac:picMkLst>
        </pc:picChg>
        <pc:picChg chg="add mod">
          <ac:chgData name="Kevin Irwin" userId="e5e70c5b-3b2e-4fd3-a199-fae312d24a50" providerId="ADAL" clId="{71848FBF-015D-4397-94ED-7FEB0AA5C344}" dt="2024-03-21T19:32:23.074" v="1774" actId="164"/>
          <ac:picMkLst>
            <pc:docMk/>
            <pc:sldMk cId="3666592826" sldId="276"/>
            <ac:picMk id="39" creationId="{CF58FD48-F78A-9484-9D40-F50626958D66}"/>
          </ac:picMkLst>
        </pc:picChg>
        <pc:picChg chg="add mod">
          <ac:chgData name="Kevin Irwin" userId="e5e70c5b-3b2e-4fd3-a199-fae312d24a50" providerId="ADAL" clId="{71848FBF-015D-4397-94ED-7FEB0AA5C344}" dt="2024-03-21T19:32:23.074" v="1774" actId="164"/>
          <ac:picMkLst>
            <pc:docMk/>
            <pc:sldMk cId="3666592826" sldId="276"/>
            <ac:picMk id="40" creationId="{79882659-BDE4-C0EC-B17D-35D15BAFDB85}"/>
          </ac:picMkLst>
        </pc:picChg>
        <pc:picChg chg="add mod">
          <ac:chgData name="Kevin Irwin" userId="e5e70c5b-3b2e-4fd3-a199-fae312d24a50" providerId="ADAL" clId="{71848FBF-015D-4397-94ED-7FEB0AA5C344}" dt="2024-03-21T19:32:23.074" v="1774" actId="164"/>
          <ac:picMkLst>
            <pc:docMk/>
            <pc:sldMk cId="3666592826" sldId="276"/>
            <ac:picMk id="41" creationId="{694AB050-A17E-B51E-071D-A1C0944F144A}"/>
          </ac:picMkLst>
        </pc:picChg>
        <pc:picChg chg="add mod">
          <ac:chgData name="Kevin Irwin" userId="e5e70c5b-3b2e-4fd3-a199-fae312d24a50" providerId="ADAL" clId="{71848FBF-015D-4397-94ED-7FEB0AA5C344}" dt="2024-03-21T19:32:23.074" v="1774" actId="164"/>
          <ac:picMkLst>
            <pc:docMk/>
            <pc:sldMk cId="3666592826" sldId="276"/>
            <ac:picMk id="42" creationId="{FB794675-F50D-9AF3-FB05-CBC968B8610B}"/>
          </ac:picMkLst>
        </pc:picChg>
        <pc:picChg chg="add mod">
          <ac:chgData name="Kevin Irwin" userId="e5e70c5b-3b2e-4fd3-a199-fae312d24a50" providerId="ADAL" clId="{71848FBF-015D-4397-94ED-7FEB0AA5C344}" dt="2024-03-21T19:23:14.686" v="1601" actId="164"/>
          <ac:picMkLst>
            <pc:docMk/>
            <pc:sldMk cId="3666592826" sldId="276"/>
            <ac:picMk id="50" creationId="{0D93DC6C-D9C2-82B4-5F26-F59E5E87AA7B}"/>
          </ac:picMkLst>
        </pc:picChg>
        <pc:picChg chg="add mod">
          <ac:chgData name="Kevin Irwin" userId="e5e70c5b-3b2e-4fd3-a199-fae312d24a50" providerId="ADAL" clId="{71848FBF-015D-4397-94ED-7FEB0AA5C344}" dt="2024-03-21T19:23:14.686" v="1601" actId="164"/>
          <ac:picMkLst>
            <pc:docMk/>
            <pc:sldMk cId="3666592826" sldId="276"/>
            <ac:picMk id="51" creationId="{0D40A5DE-EE92-A80D-FA62-34F0ABB1B0F2}"/>
          </ac:picMkLst>
        </pc:picChg>
        <pc:picChg chg="add mod">
          <ac:chgData name="Kevin Irwin" userId="e5e70c5b-3b2e-4fd3-a199-fae312d24a50" providerId="ADAL" clId="{71848FBF-015D-4397-94ED-7FEB0AA5C344}" dt="2024-03-21T19:23:14.686" v="1601" actId="164"/>
          <ac:picMkLst>
            <pc:docMk/>
            <pc:sldMk cId="3666592826" sldId="276"/>
            <ac:picMk id="52" creationId="{D7A2AB65-FF30-A660-BD05-6FD48C7AD46D}"/>
          </ac:picMkLst>
        </pc:picChg>
        <pc:picChg chg="add mod">
          <ac:chgData name="Kevin Irwin" userId="e5e70c5b-3b2e-4fd3-a199-fae312d24a50" providerId="ADAL" clId="{71848FBF-015D-4397-94ED-7FEB0AA5C344}" dt="2024-03-21T19:23:14.686" v="1601" actId="164"/>
          <ac:picMkLst>
            <pc:docMk/>
            <pc:sldMk cId="3666592826" sldId="276"/>
            <ac:picMk id="53" creationId="{437819DF-01B9-9ECD-AA6C-AAE67BF0435D}"/>
          </ac:picMkLst>
        </pc:picChg>
        <pc:picChg chg="add mod">
          <ac:chgData name="Kevin Irwin" userId="e5e70c5b-3b2e-4fd3-a199-fae312d24a50" providerId="ADAL" clId="{71848FBF-015D-4397-94ED-7FEB0AA5C344}" dt="2024-03-21T19:23:14.686" v="1601" actId="164"/>
          <ac:picMkLst>
            <pc:docMk/>
            <pc:sldMk cId="3666592826" sldId="276"/>
            <ac:picMk id="54" creationId="{F5B6AAB0-B486-B682-8584-F49DAABB6FA6}"/>
          </ac:picMkLst>
        </pc:picChg>
        <pc:picChg chg="add mod">
          <ac:chgData name="Kevin Irwin" userId="e5e70c5b-3b2e-4fd3-a199-fae312d24a50" providerId="ADAL" clId="{71848FBF-015D-4397-94ED-7FEB0AA5C344}" dt="2024-03-21T19:23:14.686" v="1601" actId="164"/>
          <ac:picMkLst>
            <pc:docMk/>
            <pc:sldMk cId="3666592826" sldId="276"/>
            <ac:picMk id="55" creationId="{2455CEE7-6CAF-0AEF-C301-D36F14188083}"/>
          </ac:picMkLst>
        </pc:picChg>
        <pc:picChg chg="add mod">
          <ac:chgData name="Kevin Irwin" userId="e5e70c5b-3b2e-4fd3-a199-fae312d24a50" providerId="ADAL" clId="{71848FBF-015D-4397-94ED-7FEB0AA5C344}" dt="2024-03-21T19:23:14.686" v="1601" actId="164"/>
          <ac:picMkLst>
            <pc:docMk/>
            <pc:sldMk cId="3666592826" sldId="276"/>
            <ac:picMk id="56" creationId="{DC27B5C7-0E59-8F2A-6AA7-076A3BCB8E8C}"/>
          </ac:picMkLst>
        </pc:picChg>
        <pc:picChg chg="add mod">
          <ac:chgData name="Kevin Irwin" userId="e5e70c5b-3b2e-4fd3-a199-fae312d24a50" providerId="ADAL" clId="{71848FBF-015D-4397-94ED-7FEB0AA5C344}" dt="2024-03-21T19:23:14.686" v="1601" actId="164"/>
          <ac:picMkLst>
            <pc:docMk/>
            <pc:sldMk cId="3666592826" sldId="276"/>
            <ac:picMk id="57" creationId="{36DCE10D-3D6A-89E5-10BB-F84A8D93DE6D}"/>
          </ac:picMkLst>
        </pc:picChg>
        <pc:picChg chg="add mod">
          <ac:chgData name="Kevin Irwin" userId="e5e70c5b-3b2e-4fd3-a199-fae312d24a50" providerId="ADAL" clId="{71848FBF-015D-4397-94ED-7FEB0AA5C344}" dt="2024-03-21T19:23:14.686" v="1601" actId="164"/>
          <ac:picMkLst>
            <pc:docMk/>
            <pc:sldMk cId="3666592826" sldId="276"/>
            <ac:picMk id="58" creationId="{94529B46-9E28-00AB-3382-DF47756FFA4F}"/>
          </ac:picMkLst>
        </pc:picChg>
        <pc:cxnChg chg="add mod">
          <ac:chgData name="Kevin Irwin" userId="e5e70c5b-3b2e-4fd3-a199-fae312d24a50" providerId="ADAL" clId="{71848FBF-015D-4397-94ED-7FEB0AA5C344}" dt="2024-03-21T19:26:29.539" v="1669" actId="14100"/>
          <ac:cxnSpMkLst>
            <pc:docMk/>
            <pc:sldMk cId="3666592826" sldId="276"/>
            <ac:cxnSpMk id="37" creationId="{8C026D0B-6D07-8BEB-C5B4-7108ABF5B671}"/>
          </ac:cxnSpMkLst>
        </pc:cxnChg>
        <pc:cxnChg chg="mod">
          <ac:chgData name="Kevin Irwin" userId="e5e70c5b-3b2e-4fd3-a199-fae312d24a50" providerId="ADAL" clId="{71848FBF-015D-4397-94ED-7FEB0AA5C344}" dt="2024-03-21T19:28:12.429" v="1684" actId="207"/>
          <ac:cxnSpMkLst>
            <pc:docMk/>
            <pc:sldMk cId="3666592826" sldId="276"/>
            <ac:cxnSpMk id="49" creationId="{9C45D788-AB6E-ACA1-D10F-E318D5726CFC}"/>
          </ac:cxnSpMkLst>
        </pc:cxnChg>
      </pc:sldChg>
      <pc:sldChg chg="addSp delSp modSp new mod">
        <pc:chgData name="Kevin Irwin" userId="e5e70c5b-3b2e-4fd3-a199-fae312d24a50" providerId="ADAL" clId="{71848FBF-015D-4397-94ED-7FEB0AA5C344}" dt="2024-03-21T19:37:09.970" v="1895" actId="948"/>
        <pc:sldMkLst>
          <pc:docMk/>
          <pc:sldMk cId="3636978175" sldId="277"/>
        </pc:sldMkLst>
        <pc:spChg chg="mod">
          <ac:chgData name="Kevin Irwin" userId="e5e70c5b-3b2e-4fd3-a199-fae312d24a50" providerId="ADAL" clId="{71848FBF-015D-4397-94ED-7FEB0AA5C344}" dt="2024-03-21T19:33:08.858" v="1818" actId="20577"/>
          <ac:spMkLst>
            <pc:docMk/>
            <pc:sldMk cId="3636978175" sldId="277"/>
            <ac:spMk id="2" creationId="{53583491-67B8-46A6-7E2C-0D016952FE7C}"/>
          </ac:spMkLst>
        </pc:spChg>
        <pc:spChg chg="add del">
          <ac:chgData name="Kevin Irwin" userId="e5e70c5b-3b2e-4fd3-a199-fae312d24a50" providerId="ADAL" clId="{71848FBF-015D-4397-94ED-7FEB0AA5C344}" dt="2024-03-21T19:33:27.943" v="1824" actId="478"/>
          <ac:spMkLst>
            <pc:docMk/>
            <pc:sldMk cId="3636978175" sldId="277"/>
            <ac:spMk id="3" creationId="{0ADADFE7-37E4-9A7F-DCCE-DEBF06E67CB7}"/>
          </ac:spMkLst>
        </pc:spChg>
        <pc:spChg chg="del">
          <ac:chgData name="Kevin Irwin" userId="e5e70c5b-3b2e-4fd3-a199-fae312d24a50" providerId="ADAL" clId="{71848FBF-015D-4397-94ED-7FEB0AA5C344}" dt="2024-03-21T19:33:29.596" v="1825" actId="478"/>
          <ac:spMkLst>
            <pc:docMk/>
            <pc:sldMk cId="3636978175" sldId="277"/>
            <ac:spMk id="4" creationId="{F6BCFBB1-F7F4-FE3B-EFDA-B41A97883E37}"/>
          </ac:spMkLst>
        </pc:spChg>
        <pc:spChg chg="add mod">
          <ac:chgData name="Kevin Irwin" userId="e5e70c5b-3b2e-4fd3-a199-fae312d24a50" providerId="ADAL" clId="{71848FBF-015D-4397-94ED-7FEB0AA5C344}" dt="2024-03-21T19:37:09.970" v="1895" actId="948"/>
          <ac:spMkLst>
            <pc:docMk/>
            <pc:sldMk cId="3636978175" sldId="277"/>
            <ac:spMk id="10" creationId="{E18464F3-3A32-97B7-D586-C9073376290A}"/>
          </ac:spMkLst>
        </pc:spChg>
        <pc:spChg chg="add mod">
          <ac:chgData name="Kevin Irwin" userId="e5e70c5b-3b2e-4fd3-a199-fae312d24a50" providerId="ADAL" clId="{71848FBF-015D-4397-94ED-7FEB0AA5C344}" dt="2024-03-21T19:36:02.822" v="1859" actId="20577"/>
          <ac:spMkLst>
            <pc:docMk/>
            <pc:sldMk cId="3636978175" sldId="277"/>
            <ac:spMk id="11" creationId="{DE9B4F5C-3B20-9E93-763E-0D520CFFAEC3}"/>
          </ac:spMkLst>
        </pc:spChg>
        <pc:picChg chg="add mod">
          <ac:chgData name="Kevin Irwin" userId="e5e70c5b-3b2e-4fd3-a199-fae312d24a50" providerId="ADAL" clId="{71848FBF-015D-4397-94ED-7FEB0AA5C344}" dt="2024-03-21T19:33:23.999" v="1823"/>
          <ac:picMkLst>
            <pc:docMk/>
            <pc:sldMk cId="3636978175" sldId="277"/>
            <ac:picMk id="6" creationId="{DD31E2A5-AD47-97F2-8597-6326210D7165}"/>
          </ac:picMkLst>
        </pc:picChg>
        <pc:picChg chg="add mod">
          <ac:chgData name="Kevin Irwin" userId="e5e70c5b-3b2e-4fd3-a199-fae312d24a50" providerId="ADAL" clId="{71848FBF-015D-4397-94ED-7FEB0AA5C344}" dt="2024-03-21T19:34:18.397" v="1837" actId="1076"/>
          <ac:picMkLst>
            <pc:docMk/>
            <pc:sldMk cId="3636978175" sldId="277"/>
            <ac:picMk id="8" creationId="{2310B154-3CB0-C106-4D12-7700A3312026}"/>
          </ac:picMkLst>
        </pc:picChg>
        <pc:picChg chg="add mod">
          <ac:chgData name="Kevin Irwin" userId="e5e70c5b-3b2e-4fd3-a199-fae312d24a50" providerId="ADAL" clId="{71848FBF-015D-4397-94ED-7FEB0AA5C344}" dt="2024-03-21T19:34:44.401" v="1842" actId="1076"/>
          <ac:picMkLst>
            <pc:docMk/>
            <pc:sldMk cId="3636978175" sldId="277"/>
            <ac:picMk id="9" creationId="{E240FA98-899E-2AED-CD01-F66FA606B2C3}"/>
          </ac:picMkLst>
        </pc:picChg>
      </pc:sldChg>
      <pc:sldChg chg="addSp delSp modSp new mod modClrScheme chgLayout">
        <pc:chgData name="Kevin Irwin" userId="e5e70c5b-3b2e-4fd3-a199-fae312d24a50" providerId="ADAL" clId="{71848FBF-015D-4397-94ED-7FEB0AA5C344}" dt="2024-04-01T19:58:34.024" v="10365" actId="20577"/>
        <pc:sldMkLst>
          <pc:docMk/>
          <pc:sldMk cId="50760833" sldId="278"/>
        </pc:sldMkLst>
        <pc:spChg chg="mod ord">
          <ac:chgData name="Kevin Irwin" userId="e5e70c5b-3b2e-4fd3-a199-fae312d24a50" providerId="ADAL" clId="{71848FBF-015D-4397-94ED-7FEB0AA5C344}" dt="2024-03-22T12:31:17.693" v="1917" actId="700"/>
          <ac:spMkLst>
            <pc:docMk/>
            <pc:sldMk cId="50760833" sldId="278"/>
            <ac:spMk id="2" creationId="{08874C37-B1A9-93D8-F226-462A145E4B0B}"/>
          </ac:spMkLst>
        </pc:spChg>
        <pc:spChg chg="del mod ord">
          <ac:chgData name="Kevin Irwin" userId="e5e70c5b-3b2e-4fd3-a199-fae312d24a50" providerId="ADAL" clId="{71848FBF-015D-4397-94ED-7FEB0AA5C344}" dt="2024-03-22T12:31:17.693" v="1917" actId="700"/>
          <ac:spMkLst>
            <pc:docMk/>
            <pc:sldMk cId="50760833" sldId="278"/>
            <ac:spMk id="3" creationId="{67D17F9C-C35F-B768-1217-9B0A3D408751}"/>
          </ac:spMkLst>
        </pc:spChg>
        <pc:spChg chg="del">
          <ac:chgData name="Kevin Irwin" userId="e5e70c5b-3b2e-4fd3-a199-fae312d24a50" providerId="ADAL" clId="{71848FBF-015D-4397-94ED-7FEB0AA5C344}" dt="2024-03-22T12:31:06.288" v="1916" actId="478"/>
          <ac:spMkLst>
            <pc:docMk/>
            <pc:sldMk cId="50760833" sldId="278"/>
            <ac:spMk id="4" creationId="{6E2E85B9-668B-D18B-7D1A-DB5DC92AF9D8}"/>
          </ac:spMkLst>
        </pc:spChg>
        <pc:spChg chg="add mod ord">
          <ac:chgData name="Kevin Irwin" userId="e5e70c5b-3b2e-4fd3-a199-fae312d24a50" providerId="ADAL" clId="{71848FBF-015D-4397-94ED-7FEB0AA5C344}" dt="2024-03-25T13:43:22.824" v="4523" actId="1076"/>
          <ac:spMkLst>
            <pc:docMk/>
            <pc:sldMk cId="50760833" sldId="278"/>
            <ac:spMk id="5" creationId="{1C0C2516-846A-F584-06AC-4DC40B9DC924}"/>
          </ac:spMkLst>
        </pc:spChg>
        <pc:spChg chg="add mod ord">
          <ac:chgData name="Kevin Irwin" userId="e5e70c5b-3b2e-4fd3-a199-fae312d24a50" providerId="ADAL" clId="{71848FBF-015D-4397-94ED-7FEB0AA5C344}" dt="2024-03-26T14:15:51.032" v="10131" actId="20577"/>
          <ac:spMkLst>
            <pc:docMk/>
            <pc:sldMk cId="50760833" sldId="278"/>
            <ac:spMk id="6" creationId="{BC3EEA0D-3C95-E75D-717C-49E146A7F3C8}"/>
          </ac:spMkLst>
        </pc:spChg>
        <pc:spChg chg="add del mod ord">
          <ac:chgData name="Kevin Irwin" userId="e5e70c5b-3b2e-4fd3-a199-fae312d24a50" providerId="ADAL" clId="{71848FBF-015D-4397-94ED-7FEB0AA5C344}" dt="2024-03-22T12:31:19.896" v="1918" actId="478"/>
          <ac:spMkLst>
            <pc:docMk/>
            <pc:sldMk cId="50760833" sldId="278"/>
            <ac:spMk id="7" creationId="{E1F00102-10E7-AAFC-32D4-5889A95FF625}"/>
          </ac:spMkLst>
        </pc:spChg>
        <pc:spChg chg="add mod">
          <ac:chgData name="Kevin Irwin" userId="e5e70c5b-3b2e-4fd3-a199-fae312d24a50" providerId="ADAL" clId="{71848FBF-015D-4397-94ED-7FEB0AA5C344}" dt="2024-03-26T14:15:43.505" v="10130" actId="20577"/>
          <ac:spMkLst>
            <pc:docMk/>
            <pc:sldMk cId="50760833" sldId="278"/>
            <ac:spMk id="7" creationId="{EF4E98E6-96A2-79A2-B651-167F3BAAAB47}"/>
          </ac:spMkLst>
        </pc:spChg>
        <pc:spChg chg="add del mod ord">
          <ac:chgData name="Kevin Irwin" userId="e5e70c5b-3b2e-4fd3-a199-fae312d24a50" providerId="ADAL" clId="{71848FBF-015D-4397-94ED-7FEB0AA5C344}" dt="2024-03-22T12:31:21.799" v="1919" actId="478"/>
          <ac:spMkLst>
            <pc:docMk/>
            <pc:sldMk cId="50760833" sldId="278"/>
            <ac:spMk id="8" creationId="{6E22B826-0E41-FE56-5000-E6B2F52AA0FB}"/>
          </ac:spMkLst>
        </pc:spChg>
        <pc:spChg chg="add mod">
          <ac:chgData name="Kevin Irwin" userId="e5e70c5b-3b2e-4fd3-a199-fae312d24a50" providerId="ADAL" clId="{71848FBF-015D-4397-94ED-7FEB0AA5C344}" dt="2024-04-01T19:58:34.024" v="10365" actId="20577"/>
          <ac:spMkLst>
            <pc:docMk/>
            <pc:sldMk cId="50760833" sldId="278"/>
            <ac:spMk id="9" creationId="{AEBACB52-4FDD-4E8E-6434-3EDAEFF9266A}"/>
          </ac:spMkLst>
        </pc:spChg>
        <pc:picChg chg="add mod modCrop">
          <ac:chgData name="Kevin Irwin" userId="e5e70c5b-3b2e-4fd3-a199-fae312d24a50" providerId="ADAL" clId="{71848FBF-015D-4397-94ED-7FEB0AA5C344}" dt="2024-03-25T13:43:47.203" v="4526" actId="732"/>
          <ac:picMkLst>
            <pc:docMk/>
            <pc:sldMk cId="50760833" sldId="278"/>
            <ac:picMk id="4" creationId="{35813B8C-768F-7202-827D-ED74D49FD1E2}"/>
          </ac:picMkLst>
        </pc:picChg>
        <pc:picChg chg="add del mod">
          <ac:chgData name="Kevin Irwin" userId="e5e70c5b-3b2e-4fd3-a199-fae312d24a50" providerId="ADAL" clId="{71848FBF-015D-4397-94ED-7FEB0AA5C344}" dt="2024-03-25T13:42:35.068" v="4513" actId="478"/>
          <ac:picMkLst>
            <pc:docMk/>
            <pc:sldMk cId="50760833" sldId="278"/>
            <ac:picMk id="11" creationId="{8B9878C0-BB93-A2D7-94D3-8D67A40FC397}"/>
          </ac:picMkLst>
        </pc:picChg>
      </pc:sldChg>
      <pc:sldChg chg="addSp delSp modSp new mod">
        <pc:chgData name="Kevin Irwin" userId="e5e70c5b-3b2e-4fd3-a199-fae312d24a50" providerId="ADAL" clId="{71848FBF-015D-4397-94ED-7FEB0AA5C344}" dt="2024-03-26T14:14:52.099" v="10027" actId="120"/>
        <pc:sldMkLst>
          <pc:docMk/>
          <pc:sldMk cId="30363574" sldId="279"/>
        </pc:sldMkLst>
        <pc:spChg chg="add mod">
          <ac:chgData name="Kevin Irwin" userId="e5e70c5b-3b2e-4fd3-a199-fae312d24a50" providerId="ADAL" clId="{71848FBF-015D-4397-94ED-7FEB0AA5C344}" dt="2024-03-26T14:14:52.099" v="10027" actId="120"/>
          <ac:spMkLst>
            <pc:docMk/>
            <pc:sldMk cId="30363574" sldId="279"/>
            <ac:spMk id="2" creationId="{3511721C-674B-6656-5557-A48DF75BE747}"/>
          </ac:spMkLst>
        </pc:spChg>
        <pc:spChg chg="del">
          <ac:chgData name="Kevin Irwin" userId="e5e70c5b-3b2e-4fd3-a199-fae312d24a50" providerId="ADAL" clId="{71848FBF-015D-4397-94ED-7FEB0AA5C344}" dt="2024-03-22T12:50:04.994" v="2673" actId="478"/>
          <ac:spMkLst>
            <pc:docMk/>
            <pc:sldMk cId="30363574" sldId="279"/>
            <ac:spMk id="2" creationId="{CEFE1FB8-3266-0120-884A-0653C0878D6B}"/>
          </ac:spMkLst>
        </pc:spChg>
        <pc:spChg chg="mod">
          <ac:chgData name="Kevin Irwin" userId="e5e70c5b-3b2e-4fd3-a199-fae312d24a50" providerId="ADAL" clId="{71848FBF-015D-4397-94ED-7FEB0AA5C344}" dt="2024-03-22T12:51:44.055" v="2808" actId="1076"/>
          <ac:spMkLst>
            <pc:docMk/>
            <pc:sldMk cId="30363574" sldId="279"/>
            <ac:spMk id="3" creationId="{90C16FE0-7A2D-2A7C-B439-8EB1848D38D8}"/>
          </ac:spMkLst>
        </pc:spChg>
        <pc:spChg chg="del">
          <ac:chgData name="Kevin Irwin" userId="e5e70c5b-3b2e-4fd3-a199-fae312d24a50" providerId="ADAL" clId="{71848FBF-015D-4397-94ED-7FEB0AA5C344}" dt="2024-03-22T12:49:53.374" v="2671" actId="478"/>
          <ac:spMkLst>
            <pc:docMk/>
            <pc:sldMk cId="30363574" sldId="279"/>
            <ac:spMk id="4" creationId="{BB1A32AC-BFB2-8B19-F03D-05BD61C18098}"/>
          </ac:spMkLst>
        </pc:spChg>
        <pc:spChg chg="del">
          <ac:chgData name="Kevin Irwin" userId="e5e70c5b-3b2e-4fd3-a199-fae312d24a50" providerId="ADAL" clId="{71848FBF-015D-4397-94ED-7FEB0AA5C344}" dt="2024-03-22T12:49:54.356" v="2672" actId="478"/>
          <ac:spMkLst>
            <pc:docMk/>
            <pc:sldMk cId="30363574" sldId="279"/>
            <ac:spMk id="5" creationId="{DC00B83B-D129-49F9-2FA2-11718C9DC7B0}"/>
          </ac:spMkLst>
        </pc:spChg>
        <pc:spChg chg="mod">
          <ac:chgData name="Kevin Irwin" userId="e5e70c5b-3b2e-4fd3-a199-fae312d24a50" providerId="ADAL" clId="{71848FBF-015D-4397-94ED-7FEB0AA5C344}" dt="2024-03-22T12:49:44.093" v="2670" actId="20577"/>
          <ac:spMkLst>
            <pc:docMk/>
            <pc:sldMk cId="30363574" sldId="279"/>
            <ac:spMk id="6" creationId="{7C25EE95-E8D6-A772-6D80-037B67A155BB}"/>
          </ac:spMkLst>
        </pc:spChg>
        <pc:spChg chg="add del mod">
          <ac:chgData name="Kevin Irwin" userId="e5e70c5b-3b2e-4fd3-a199-fae312d24a50" providerId="ADAL" clId="{71848FBF-015D-4397-94ED-7FEB0AA5C344}" dt="2024-03-22T13:03:15.607" v="3133" actId="478"/>
          <ac:spMkLst>
            <pc:docMk/>
            <pc:sldMk cId="30363574" sldId="279"/>
            <ac:spMk id="7" creationId="{75EF59E6-A723-6C53-7173-D4E7D5BC83CD}"/>
          </ac:spMkLst>
        </pc:spChg>
        <pc:spChg chg="add del mod">
          <ac:chgData name="Kevin Irwin" userId="e5e70c5b-3b2e-4fd3-a199-fae312d24a50" providerId="ADAL" clId="{71848FBF-015D-4397-94ED-7FEB0AA5C344}" dt="2024-03-22T13:03:16.341" v="3134" actId="478"/>
          <ac:spMkLst>
            <pc:docMk/>
            <pc:sldMk cId="30363574" sldId="279"/>
            <ac:spMk id="8" creationId="{ACADCDB3-CCC3-6D4B-C0F9-6FEBFC0F1920}"/>
          </ac:spMkLst>
        </pc:spChg>
        <pc:spChg chg="add del mod">
          <ac:chgData name="Kevin Irwin" userId="e5e70c5b-3b2e-4fd3-a199-fae312d24a50" providerId="ADAL" clId="{71848FBF-015D-4397-94ED-7FEB0AA5C344}" dt="2024-03-22T13:03:17.487" v="3135" actId="478"/>
          <ac:spMkLst>
            <pc:docMk/>
            <pc:sldMk cId="30363574" sldId="279"/>
            <ac:spMk id="9" creationId="{3C137509-A1C9-CA6B-4E40-71FFC018A028}"/>
          </ac:spMkLst>
        </pc:spChg>
        <pc:graphicFrameChg chg="add mod modGraphic">
          <ac:chgData name="Kevin Irwin" userId="e5e70c5b-3b2e-4fd3-a199-fae312d24a50" providerId="ADAL" clId="{71848FBF-015D-4397-94ED-7FEB0AA5C344}" dt="2024-03-22T13:14:47.204" v="3204"/>
          <ac:graphicFrameMkLst>
            <pc:docMk/>
            <pc:sldMk cId="30363574" sldId="279"/>
            <ac:graphicFrameMk id="10" creationId="{8C3E7FF9-FF7F-9063-9BE7-F38316A59B12}"/>
          </ac:graphicFrameMkLst>
        </pc:graphicFrameChg>
        <pc:picChg chg="add del mod ord modCrop">
          <ac:chgData name="Kevin Irwin" userId="e5e70c5b-3b2e-4fd3-a199-fae312d24a50" providerId="ADAL" clId="{71848FBF-015D-4397-94ED-7FEB0AA5C344}" dt="2024-03-22T13:09:21.602" v="3159" actId="478"/>
          <ac:picMkLst>
            <pc:docMk/>
            <pc:sldMk cId="30363574" sldId="279"/>
            <ac:picMk id="12" creationId="{2F3F6979-47D5-F655-9EC2-E820829D16B2}"/>
          </ac:picMkLst>
        </pc:picChg>
        <pc:picChg chg="add mod ord modCrop">
          <ac:chgData name="Kevin Irwin" userId="e5e70c5b-3b2e-4fd3-a199-fae312d24a50" providerId="ADAL" clId="{71848FBF-015D-4397-94ED-7FEB0AA5C344}" dt="2024-03-22T13:12:03.666" v="3179" actId="732"/>
          <ac:picMkLst>
            <pc:docMk/>
            <pc:sldMk cId="30363574" sldId="279"/>
            <ac:picMk id="14" creationId="{83B1601F-AD38-EC9B-6E1C-3A8BDCDA48F6}"/>
          </ac:picMkLst>
        </pc:picChg>
      </pc:sldChg>
      <pc:sldChg chg="addSp delSp modSp new mod">
        <pc:chgData name="Kevin Irwin" userId="e5e70c5b-3b2e-4fd3-a199-fae312d24a50" providerId="ADAL" clId="{71848FBF-015D-4397-94ED-7FEB0AA5C344}" dt="2024-03-25T12:40:00.210" v="3463" actId="1076"/>
        <pc:sldMkLst>
          <pc:docMk/>
          <pc:sldMk cId="2811471992" sldId="280"/>
        </pc:sldMkLst>
        <pc:spChg chg="del">
          <ac:chgData name="Kevin Irwin" userId="e5e70c5b-3b2e-4fd3-a199-fae312d24a50" providerId="ADAL" clId="{71848FBF-015D-4397-94ED-7FEB0AA5C344}" dt="2024-03-25T12:31:38.260" v="3277" actId="478"/>
          <ac:spMkLst>
            <pc:docMk/>
            <pc:sldMk cId="2811471992" sldId="280"/>
            <ac:spMk id="2" creationId="{26268104-2AC5-C765-D82B-0F5476413345}"/>
          </ac:spMkLst>
        </pc:spChg>
        <pc:spChg chg="del mod">
          <ac:chgData name="Kevin Irwin" userId="e5e70c5b-3b2e-4fd3-a199-fae312d24a50" providerId="ADAL" clId="{71848FBF-015D-4397-94ED-7FEB0AA5C344}" dt="2024-03-25T12:34:52.040" v="3357" actId="478"/>
          <ac:spMkLst>
            <pc:docMk/>
            <pc:sldMk cId="2811471992" sldId="280"/>
            <ac:spMk id="3" creationId="{230A4BE6-0D3C-F09E-7F48-3529CB1844CE}"/>
          </ac:spMkLst>
        </pc:spChg>
        <pc:spChg chg="del">
          <ac:chgData name="Kevin Irwin" userId="e5e70c5b-3b2e-4fd3-a199-fae312d24a50" providerId="ADAL" clId="{71848FBF-015D-4397-94ED-7FEB0AA5C344}" dt="2024-03-25T12:38:16.401" v="3453" actId="478"/>
          <ac:spMkLst>
            <pc:docMk/>
            <pc:sldMk cId="2811471992" sldId="280"/>
            <ac:spMk id="4" creationId="{98316CC0-7B94-E92B-C7AC-1AD7C45DC654}"/>
          </ac:spMkLst>
        </pc:spChg>
        <pc:spChg chg="del">
          <ac:chgData name="Kevin Irwin" userId="e5e70c5b-3b2e-4fd3-a199-fae312d24a50" providerId="ADAL" clId="{71848FBF-015D-4397-94ED-7FEB0AA5C344}" dt="2024-03-25T12:38:17.497" v="3454" actId="478"/>
          <ac:spMkLst>
            <pc:docMk/>
            <pc:sldMk cId="2811471992" sldId="280"/>
            <ac:spMk id="5" creationId="{3BEDD842-6D03-1E47-9893-5779994F8214}"/>
          </ac:spMkLst>
        </pc:spChg>
        <pc:spChg chg="mod">
          <ac:chgData name="Kevin Irwin" userId="e5e70c5b-3b2e-4fd3-a199-fae312d24a50" providerId="ADAL" clId="{71848FBF-015D-4397-94ED-7FEB0AA5C344}" dt="2024-03-25T12:30:50.206" v="3232" actId="20577"/>
          <ac:spMkLst>
            <pc:docMk/>
            <pc:sldMk cId="2811471992" sldId="280"/>
            <ac:spMk id="6" creationId="{8AB00165-BA5E-9D5D-3890-1558728F87FC}"/>
          </ac:spMkLst>
        </pc:spChg>
        <pc:spChg chg="mod topLvl">
          <ac:chgData name="Kevin Irwin" userId="e5e70c5b-3b2e-4fd3-a199-fae312d24a50" providerId="ADAL" clId="{71848FBF-015D-4397-94ED-7FEB0AA5C344}" dt="2024-03-25T12:40:00.210" v="3463" actId="1076"/>
          <ac:spMkLst>
            <pc:docMk/>
            <pc:sldMk cId="2811471992" sldId="280"/>
            <ac:spMk id="8" creationId="{094BB672-3AC8-8EC0-E3C8-6C2C3F9963DB}"/>
          </ac:spMkLst>
        </pc:spChg>
        <pc:spChg chg="mod topLvl">
          <ac:chgData name="Kevin Irwin" userId="e5e70c5b-3b2e-4fd3-a199-fae312d24a50" providerId="ADAL" clId="{71848FBF-015D-4397-94ED-7FEB0AA5C344}" dt="2024-03-25T12:40:00.210" v="3463" actId="1076"/>
          <ac:spMkLst>
            <pc:docMk/>
            <pc:sldMk cId="2811471992" sldId="280"/>
            <ac:spMk id="9" creationId="{F302D629-A96D-0E85-B15E-E56F42BC3DB4}"/>
          </ac:spMkLst>
        </pc:spChg>
        <pc:spChg chg="mod topLvl">
          <ac:chgData name="Kevin Irwin" userId="e5e70c5b-3b2e-4fd3-a199-fae312d24a50" providerId="ADAL" clId="{71848FBF-015D-4397-94ED-7FEB0AA5C344}" dt="2024-03-25T12:40:00.210" v="3463" actId="1076"/>
          <ac:spMkLst>
            <pc:docMk/>
            <pc:sldMk cId="2811471992" sldId="280"/>
            <ac:spMk id="10" creationId="{C4708BEB-4690-6EBD-442A-95F7B9D8E9FD}"/>
          </ac:spMkLst>
        </pc:spChg>
        <pc:spChg chg="mod topLvl">
          <ac:chgData name="Kevin Irwin" userId="e5e70c5b-3b2e-4fd3-a199-fae312d24a50" providerId="ADAL" clId="{71848FBF-015D-4397-94ED-7FEB0AA5C344}" dt="2024-03-25T12:40:00.210" v="3463" actId="1076"/>
          <ac:spMkLst>
            <pc:docMk/>
            <pc:sldMk cId="2811471992" sldId="280"/>
            <ac:spMk id="11" creationId="{C253CB93-6D27-D0F3-7D08-06752DF8755F}"/>
          </ac:spMkLst>
        </pc:spChg>
        <pc:spChg chg="add del mod">
          <ac:chgData name="Kevin Irwin" userId="e5e70c5b-3b2e-4fd3-a199-fae312d24a50" providerId="ADAL" clId="{71848FBF-015D-4397-94ED-7FEB0AA5C344}" dt="2024-03-25T12:34:54.374" v="3358" actId="478"/>
          <ac:spMkLst>
            <pc:docMk/>
            <pc:sldMk cId="2811471992" sldId="280"/>
            <ac:spMk id="13" creationId="{8338B3DC-03E0-2C79-B89D-D41E06F5D4CF}"/>
          </ac:spMkLst>
        </pc:spChg>
        <pc:grpChg chg="add del mod">
          <ac:chgData name="Kevin Irwin" userId="e5e70c5b-3b2e-4fd3-a199-fae312d24a50" providerId="ADAL" clId="{71848FBF-015D-4397-94ED-7FEB0AA5C344}" dt="2024-03-25T12:35:33.986" v="3364" actId="165"/>
          <ac:grpSpMkLst>
            <pc:docMk/>
            <pc:sldMk cId="2811471992" sldId="280"/>
            <ac:grpSpMk id="7" creationId="{7B163C82-4446-8D23-8C69-BF9874785883}"/>
          </ac:grpSpMkLst>
        </pc:grpChg>
        <pc:grpChg chg="add mod">
          <ac:chgData name="Kevin Irwin" userId="e5e70c5b-3b2e-4fd3-a199-fae312d24a50" providerId="ADAL" clId="{71848FBF-015D-4397-94ED-7FEB0AA5C344}" dt="2024-03-25T12:40:00.210" v="3463" actId="1076"/>
          <ac:grpSpMkLst>
            <pc:docMk/>
            <pc:sldMk cId="2811471992" sldId="280"/>
            <ac:grpSpMk id="14" creationId="{697F2DDF-E92E-EB33-91B7-31F5B4A2BC03}"/>
          </ac:grpSpMkLst>
        </pc:grpChg>
        <pc:grpChg chg="add mod">
          <ac:chgData name="Kevin Irwin" userId="e5e70c5b-3b2e-4fd3-a199-fae312d24a50" providerId="ADAL" clId="{71848FBF-015D-4397-94ED-7FEB0AA5C344}" dt="2024-03-25T12:40:00.210" v="3463" actId="1076"/>
          <ac:grpSpMkLst>
            <pc:docMk/>
            <pc:sldMk cId="2811471992" sldId="280"/>
            <ac:grpSpMk id="17" creationId="{472F7F53-2478-9B2B-D890-14DB9566FD17}"/>
          </ac:grpSpMkLst>
        </pc:grpChg>
        <pc:picChg chg="add mod">
          <ac:chgData name="Kevin Irwin" userId="e5e70c5b-3b2e-4fd3-a199-fae312d24a50" providerId="ADAL" clId="{71848FBF-015D-4397-94ED-7FEB0AA5C344}" dt="2024-03-25T12:40:00.210" v="3463" actId="1076"/>
          <ac:picMkLst>
            <pc:docMk/>
            <pc:sldMk cId="2811471992" sldId="280"/>
            <ac:picMk id="18" creationId="{92C96366-109B-DB26-4C38-3D168CF7A6BD}"/>
          </ac:picMkLst>
        </pc:picChg>
        <pc:cxnChg chg="add mod">
          <ac:chgData name="Kevin Irwin" userId="e5e70c5b-3b2e-4fd3-a199-fae312d24a50" providerId="ADAL" clId="{71848FBF-015D-4397-94ED-7FEB0AA5C344}" dt="2024-03-25T12:40:00.210" v="3463" actId="1076"/>
          <ac:cxnSpMkLst>
            <pc:docMk/>
            <pc:sldMk cId="2811471992" sldId="280"/>
            <ac:cxnSpMk id="16" creationId="{8F40A40D-DCCA-FC51-F13C-48CA6EE9706C}"/>
          </ac:cxnSpMkLst>
        </pc:cxnChg>
      </pc:sldChg>
      <pc:sldChg chg="addSp delSp modSp new mod">
        <pc:chgData name="Kevin Irwin" userId="e5e70c5b-3b2e-4fd3-a199-fae312d24a50" providerId="ADAL" clId="{71848FBF-015D-4397-94ED-7FEB0AA5C344}" dt="2024-03-25T12:50:29.895" v="3528" actId="1076"/>
        <pc:sldMkLst>
          <pc:docMk/>
          <pc:sldMk cId="3363677209" sldId="281"/>
        </pc:sldMkLst>
        <pc:spChg chg="del">
          <ac:chgData name="Kevin Irwin" userId="e5e70c5b-3b2e-4fd3-a199-fae312d24a50" providerId="ADAL" clId="{71848FBF-015D-4397-94ED-7FEB0AA5C344}" dt="2024-03-25T12:40:23.329" v="3483" actId="478"/>
          <ac:spMkLst>
            <pc:docMk/>
            <pc:sldMk cId="3363677209" sldId="281"/>
            <ac:spMk id="2" creationId="{97B9EF4D-5A47-6DC8-052B-F4C3A2ED3700}"/>
          </ac:spMkLst>
        </pc:spChg>
        <pc:spChg chg="mod">
          <ac:chgData name="Kevin Irwin" userId="e5e70c5b-3b2e-4fd3-a199-fae312d24a50" providerId="ADAL" clId="{71848FBF-015D-4397-94ED-7FEB0AA5C344}" dt="2024-03-25T12:43:17.664" v="3521"/>
          <ac:spMkLst>
            <pc:docMk/>
            <pc:sldMk cId="3363677209" sldId="281"/>
            <ac:spMk id="3" creationId="{4F8B3208-E1EB-9E3F-0D73-85F73CA1C89C}"/>
          </ac:spMkLst>
        </pc:spChg>
        <pc:spChg chg="del">
          <ac:chgData name="Kevin Irwin" userId="e5e70c5b-3b2e-4fd3-a199-fae312d24a50" providerId="ADAL" clId="{71848FBF-015D-4397-94ED-7FEB0AA5C344}" dt="2024-03-25T12:40:18.011" v="3481" actId="478"/>
          <ac:spMkLst>
            <pc:docMk/>
            <pc:sldMk cId="3363677209" sldId="281"/>
            <ac:spMk id="4" creationId="{2B1D3EE2-B0DE-7785-7C7D-9E6B4645D62C}"/>
          </ac:spMkLst>
        </pc:spChg>
        <pc:spChg chg="del">
          <ac:chgData name="Kevin Irwin" userId="e5e70c5b-3b2e-4fd3-a199-fae312d24a50" providerId="ADAL" clId="{71848FBF-015D-4397-94ED-7FEB0AA5C344}" dt="2024-03-25T12:40:19.117" v="3482" actId="478"/>
          <ac:spMkLst>
            <pc:docMk/>
            <pc:sldMk cId="3363677209" sldId="281"/>
            <ac:spMk id="5" creationId="{FD87E26D-BC9B-BB4E-10B8-6F31CD539B52}"/>
          </ac:spMkLst>
        </pc:spChg>
        <pc:spChg chg="mod">
          <ac:chgData name="Kevin Irwin" userId="e5e70c5b-3b2e-4fd3-a199-fae312d24a50" providerId="ADAL" clId="{71848FBF-015D-4397-94ED-7FEB0AA5C344}" dt="2024-03-25T12:40:12.352" v="3480" actId="20577"/>
          <ac:spMkLst>
            <pc:docMk/>
            <pc:sldMk cId="3363677209" sldId="281"/>
            <ac:spMk id="6" creationId="{33106ECC-08D4-0A36-EA0C-6E9E1B04F48F}"/>
          </ac:spMkLst>
        </pc:spChg>
        <pc:picChg chg="add mod">
          <ac:chgData name="Kevin Irwin" userId="e5e70c5b-3b2e-4fd3-a199-fae312d24a50" providerId="ADAL" clId="{71848FBF-015D-4397-94ED-7FEB0AA5C344}" dt="2024-03-25T12:50:29.895" v="3528" actId="1076"/>
          <ac:picMkLst>
            <pc:docMk/>
            <pc:sldMk cId="3363677209" sldId="281"/>
            <ac:picMk id="7" creationId="{AE04559E-2A82-62AD-D624-E7A88D6FB0D9}"/>
          </ac:picMkLst>
        </pc:picChg>
      </pc:sldChg>
      <pc:sldChg chg="addSp delSp modSp new mod">
        <pc:chgData name="Kevin Irwin" userId="e5e70c5b-3b2e-4fd3-a199-fae312d24a50" providerId="ADAL" clId="{71848FBF-015D-4397-94ED-7FEB0AA5C344}" dt="2024-03-25T14:22:17.507" v="4622" actId="1076"/>
        <pc:sldMkLst>
          <pc:docMk/>
          <pc:sldMk cId="3765967044" sldId="282"/>
        </pc:sldMkLst>
        <pc:spChg chg="mod">
          <ac:chgData name="Kevin Irwin" userId="e5e70c5b-3b2e-4fd3-a199-fae312d24a50" providerId="ADAL" clId="{71848FBF-015D-4397-94ED-7FEB0AA5C344}" dt="2024-03-25T14:15:21.662" v="4615" actId="1076"/>
          <ac:spMkLst>
            <pc:docMk/>
            <pc:sldMk cId="3765967044" sldId="282"/>
            <ac:spMk id="2" creationId="{15A4C57E-02E6-4184-39E1-70B7E698062C}"/>
          </ac:spMkLst>
        </pc:spChg>
        <pc:spChg chg="mod">
          <ac:chgData name="Kevin Irwin" userId="e5e70c5b-3b2e-4fd3-a199-fae312d24a50" providerId="ADAL" clId="{71848FBF-015D-4397-94ED-7FEB0AA5C344}" dt="2024-03-25T13:44:36.743" v="4562" actId="20577"/>
          <ac:spMkLst>
            <pc:docMk/>
            <pc:sldMk cId="3765967044" sldId="282"/>
            <ac:spMk id="3" creationId="{53B23D38-F1CB-F9D2-B2CF-BC2A972B3C25}"/>
          </ac:spMkLst>
        </pc:spChg>
        <pc:picChg chg="add del mod modCrop">
          <ac:chgData name="Kevin Irwin" userId="e5e70c5b-3b2e-4fd3-a199-fae312d24a50" providerId="ADAL" clId="{71848FBF-015D-4397-94ED-7FEB0AA5C344}" dt="2024-03-25T14:15:23.934" v="4617" actId="478"/>
          <ac:picMkLst>
            <pc:docMk/>
            <pc:sldMk cId="3765967044" sldId="282"/>
            <ac:picMk id="5" creationId="{C3BAAAC4-F8C6-4C24-B3AC-511FAD8C4CDC}"/>
          </ac:picMkLst>
        </pc:picChg>
        <pc:picChg chg="add mod">
          <ac:chgData name="Kevin Irwin" userId="e5e70c5b-3b2e-4fd3-a199-fae312d24a50" providerId="ADAL" clId="{71848FBF-015D-4397-94ED-7FEB0AA5C344}" dt="2024-03-25T14:22:17.507" v="4622" actId="1076"/>
          <ac:picMkLst>
            <pc:docMk/>
            <pc:sldMk cId="3765967044" sldId="282"/>
            <ac:picMk id="7" creationId="{A248E0BB-CB60-D0D7-05B5-4FABD936AC77}"/>
          </ac:picMkLst>
        </pc:picChg>
      </pc:sldChg>
      <pc:sldChg chg="addSp delSp modSp new mod">
        <pc:chgData name="Kevin Irwin" userId="e5e70c5b-3b2e-4fd3-a199-fae312d24a50" providerId="ADAL" clId="{71848FBF-015D-4397-94ED-7FEB0AA5C344}" dt="2024-03-25T14:43:39.280" v="4745" actId="1076"/>
        <pc:sldMkLst>
          <pc:docMk/>
          <pc:sldMk cId="639773434" sldId="283"/>
        </pc:sldMkLst>
        <pc:spChg chg="del">
          <ac:chgData name="Kevin Irwin" userId="e5e70c5b-3b2e-4fd3-a199-fae312d24a50" providerId="ADAL" clId="{71848FBF-015D-4397-94ED-7FEB0AA5C344}" dt="2024-03-25T14:38:17.401" v="4664" actId="478"/>
          <ac:spMkLst>
            <pc:docMk/>
            <pc:sldMk cId="639773434" sldId="283"/>
            <ac:spMk id="2" creationId="{1566BC29-2393-3558-8E83-9FBC8809385B}"/>
          </ac:spMkLst>
        </pc:spChg>
        <pc:spChg chg="mod">
          <ac:chgData name="Kevin Irwin" userId="e5e70c5b-3b2e-4fd3-a199-fae312d24a50" providerId="ADAL" clId="{71848FBF-015D-4397-94ED-7FEB0AA5C344}" dt="2024-03-25T14:38:13.551" v="4663" actId="20577"/>
          <ac:spMkLst>
            <pc:docMk/>
            <pc:sldMk cId="639773434" sldId="283"/>
            <ac:spMk id="3" creationId="{7A377E25-C77B-F86B-8949-A5EA9D697098}"/>
          </ac:spMkLst>
        </pc:spChg>
        <pc:spChg chg="mod">
          <ac:chgData name="Kevin Irwin" userId="e5e70c5b-3b2e-4fd3-a199-fae312d24a50" providerId="ADAL" clId="{71848FBF-015D-4397-94ED-7FEB0AA5C344}" dt="2024-03-25T14:41:15.985" v="4695"/>
          <ac:spMkLst>
            <pc:docMk/>
            <pc:sldMk cId="639773434" sldId="283"/>
            <ac:spMk id="27" creationId="{38F12DE2-C578-5098-98A7-2AC19044435D}"/>
          </ac:spMkLst>
        </pc:spChg>
        <pc:spChg chg="mod">
          <ac:chgData name="Kevin Irwin" userId="e5e70c5b-3b2e-4fd3-a199-fae312d24a50" providerId="ADAL" clId="{71848FBF-015D-4397-94ED-7FEB0AA5C344}" dt="2024-03-25T14:41:15.985" v="4695"/>
          <ac:spMkLst>
            <pc:docMk/>
            <pc:sldMk cId="639773434" sldId="283"/>
            <ac:spMk id="28" creationId="{A3B25434-1B05-69C4-ABAC-FBE1B6C06A97}"/>
          </ac:spMkLst>
        </pc:spChg>
        <pc:spChg chg="mod">
          <ac:chgData name="Kevin Irwin" userId="e5e70c5b-3b2e-4fd3-a199-fae312d24a50" providerId="ADAL" clId="{71848FBF-015D-4397-94ED-7FEB0AA5C344}" dt="2024-03-25T14:41:15.985" v="4695"/>
          <ac:spMkLst>
            <pc:docMk/>
            <pc:sldMk cId="639773434" sldId="283"/>
            <ac:spMk id="35" creationId="{DBA8BFCB-9637-6F95-5134-7BDD9568083B}"/>
          </ac:spMkLst>
        </pc:spChg>
        <pc:spChg chg="mod">
          <ac:chgData name="Kevin Irwin" userId="e5e70c5b-3b2e-4fd3-a199-fae312d24a50" providerId="ADAL" clId="{71848FBF-015D-4397-94ED-7FEB0AA5C344}" dt="2024-03-25T14:41:15.985" v="4695"/>
          <ac:spMkLst>
            <pc:docMk/>
            <pc:sldMk cId="639773434" sldId="283"/>
            <ac:spMk id="36" creationId="{C02298FB-8E14-A1AA-2C83-B777205249F9}"/>
          </ac:spMkLst>
        </pc:spChg>
        <pc:spChg chg="mod">
          <ac:chgData name="Kevin Irwin" userId="e5e70c5b-3b2e-4fd3-a199-fae312d24a50" providerId="ADAL" clId="{71848FBF-015D-4397-94ED-7FEB0AA5C344}" dt="2024-03-25T14:41:15.985" v="4695"/>
          <ac:spMkLst>
            <pc:docMk/>
            <pc:sldMk cId="639773434" sldId="283"/>
            <ac:spMk id="42" creationId="{D905FC81-9C14-C0AA-58AF-4291BA4281E2}"/>
          </ac:spMkLst>
        </pc:spChg>
        <pc:spChg chg="mod">
          <ac:chgData name="Kevin Irwin" userId="e5e70c5b-3b2e-4fd3-a199-fae312d24a50" providerId="ADAL" clId="{71848FBF-015D-4397-94ED-7FEB0AA5C344}" dt="2024-03-25T14:41:15.985" v="4695"/>
          <ac:spMkLst>
            <pc:docMk/>
            <pc:sldMk cId="639773434" sldId="283"/>
            <ac:spMk id="43" creationId="{EA394EA5-6C10-62F6-EB25-65B02727D246}"/>
          </ac:spMkLst>
        </pc:spChg>
        <pc:spChg chg="mod">
          <ac:chgData name="Kevin Irwin" userId="e5e70c5b-3b2e-4fd3-a199-fae312d24a50" providerId="ADAL" clId="{71848FBF-015D-4397-94ED-7FEB0AA5C344}" dt="2024-03-25T14:41:54.143" v="4707" actId="554"/>
          <ac:spMkLst>
            <pc:docMk/>
            <pc:sldMk cId="639773434" sldId="283"/>
            <ac:spMk id="47" creationId="{1BD47CC7-8418-F143-1E7B-E41F87E1110E}"/>
          </ac:spMkLst>
        </pc:spChg>
        <pc:spChg chg="mod">
          <ac:chgData name="Kevin Irwin" userId="e5e70c5b-3b2e-4fd3-a199-fae312d24a50" providerId="ADAL" clId="{71848FBF-015D-4397-94ED-7FEB0AA5C344}" dt="2024-03-25T14:41:15.985" v="4695"/>
          <ac:spMkLst>
            <pc:docMk/>
            <pc:sldMk cId="639773434" sldId="283"/>
            <ac:spMk id="48" creationId="{063D0895-0B53-F96C-E50B-D0B9B010C9FB}"/>
          </ac:spMkLst>
        </pc:spChg>
        <pc:spChg chg="mod">
          <ac:chgData name="Kevin Irwin" userId="e5e70c5b-3b2e-4fd3-a199-fae312d24a50" providerId="ADAL" clId="{71848FBF-015D-4397-94ED-7FEB0AA5C344}" dt="2024-03-25T14:41:54.143" v="4707" actId="554"/>
          <ac:spMkLst>
            <pc:docMk/>
            <pc:sldMk cId="639773434" sldId="283"/>
            <ac:spMk id="53" creationId="{4C40CEB2-08C1-4EF0-8C75-CE31A2ED87CD}"/>
          </ac:spMkLst>
        </pc:spChg>
        <pc:spChg chg="mod">
          <ac:chgData name="Kevin Irwin" userId="e5e70c5b-3b2e-4fd3-a199-fae312d24a50" providerId="ADAL" clId="{71848FBF-015D-4397-94ED-7FEB0AA5C344}" dt="2024-03-25T14:41:15.985" v="4695"/>
          <ac:spMkLst>
            <pc:docMk/>
            <pc:sldMk cId="639773434" sldId="283"/>
            <ac:spMk id="54" creationId="{80F8360F-56F3-2CCF-4070-C8806B469BBF}"/>
          </ac:spMkLst>
        </pc:spChg>
        <pc:spChg chg="mod">
          <ac:chgData name="Kevin Irwin" userId="e5e70c5b-3b2e-4fd3-a199-fae312d24a50" providerId="ADAL" clId="{71848FBF-015D-4397-94ED-7FEB0AA5C344}" dt="2024-03-25T14:41:54.143" v="4707" actId="554"/>
          <ac:spMkLst>
            <pc:docMk/>
            <pc:sldMk cId="639773434" sldId="283"/>
            <ac:spMk id="55" creationId="{BBEB8137-D55B-E2BA-ADB3-E32768357BFC}"/>
          </ac:spMkLst>
        </pc:spChg>
        <pc:spChg chg="mod">
          <ac:chgData name="Kevin Irwin" userId="e5e70c5b-3b2e-4fd3-a199-fae312d24a50" providerId="ADAL" clId="{71848FBF-015D-4397-94ED-7FEB0AA5C344}" dt="2024-03-25T14:41:15.985" v="4695"/>
          <ac:spMkLst>
            <pc:docMk/>
            <pc:sldMk cId="639773434" sldId="283"/>
            <ac:spMk id="57" creationId="{831B9D0A-E504-294A-B6BA-6DBB75E4E374}"/>
          </ac:spMkLst>
        </pc:spChg>
        <pc:spChg chg="mod">
          <ac:chgData name="Kevin Irwin" userId="e5e70c5b-3b2e-4fd3-a199-fae312d24a50" providerId="ADAL" clId="{71848FBF-015D-4397-94ED-7FEB0AA5C344}" dt="2024-03-25T14:41:54.143" v="4707" actId="554"/>
          <ac:spMkLst>
            <pc:docMk/>
            <pc:sldMk cId="639773434" sldId="283"/>
            <ac:spMk id="59" creationId="{8C8F4099-BA23-279F-9CD2-11D7D248E352}"/>
          </ac:spMkLst>
        </pc:spChg>
        <pc:spChg chg="mod">
          <ac:chgData name="Kevin Irwin" userId="e5e70c5b-3b2e-4fd3-a199-fae312d24a50" providerId="ADAL" clId="{71848FBF-015D-4397-94ED-7FEB0AA5C344}" dt="2024-03-25T14:41:15.985" v="4695"/>
          <ac:spMkLst>
            <pc:docMk/>
            <pc:sldMk cId="639773434" sldId="283"/>
            <ac:spMk id="60" creationId="{D5B4DA02-DC1F-07D8-18DD-6A5117AF3721}"/>
          </ac:spMkLst>
        </pc:spChg>
        <pc:spChg chg="mod">
          <ac:chgData name="Kevin Irwin" userId="e5e70c5b-3b2e-4fd3-a199-fae312d24a50" providerId="ADAL" clId="{71848FBF-015D-4397-94ED-7FEB0AA5C344}" dt="2024-03-25T14:41:44.342" v="4706" actId="554"/>
          <ac:spMkLst>
            <pc:docMk/>
            <pc:sldMk cId="639773434" sldId="283"/>
            <ac:spMk id="62" creationId="{5861D9A7-EE73-EEDB-1AD2-E442F0CDEC99}"/>
          </ac:spMkLst>
        </pc:spChg>
        <pc:spChg chg="mod">
          <ac:chgData name="Kevin Irwin" userId="e5e70c5b-3b2e-4fd3-a199-fae312d24a50" providerId="ADAL" clId="{71848FBF-015D-4397-94ED-7FEB0AA5C344}" dt="2024-03-25T14:41:15.985" v="4695"/>
          <ac:spMkLst>
            <pc:docMk/>
            <pc:sldMk cId="639773434" sldId="283"/>
            <ac:spMk id="63" creationId="{21D61319-D8A6-FE24-937F-7FAB5C1BC5E4}"/>
          </ac:spMkLst>
        </pc:spChg>
        <pc:spChg chg="mod">
          <ac:chgData name="Kevin Irwin" userId="e5e70c5b-3b2e-4fd3-a199-fae312d24a50" providerId="ADAL" clId="{71848FBF-015D-4397-94ED-7FEB0AA5C344}" dt="2024-03-25T14:41:44.342" v="4706" actId="554"/>
          <ac:spMkLst>
            <pc:docMk/>
            <pc:sldMk cId="639773434" sldId="283"/>
            <ac:spMk id="65" creationId="{CA292842-16E5-A015-AB32-54BA283D120F}"/>
          </ac:spMkLst>
        </pc:spChg>
        <pc:spChg chg="mod">
          <ac:chgData name="Kevin Irwin" userId="e5e70c5b-3b2e-4fd3-a199-fae312d24a50" providerId="ADAL" clId="{71848FBF-015D-4397-94ED-7FEB0AA5C344}" dt="2024-03-25T14:41:15.985" v="4695"/>
          <ac:spMkLst>
            <pc:docMk/>
            <pc:sldMk cId="639773434" sldId="283"/>
            <ac:spMk id="66" creationId="{54060A6A-E487-399D-7B45-669C826D8375}"/>
          </ac:spMkLst>
        </pc:spChg>
        <pc:spChg chg="mod">
          <ac:chgData name="Kevin Irwin" userId="e5e70c5b-3b2e-4fd3-a199-fae312d24a50" providerId="ADAL" clId="{71848FBF-015D-4397-94ED-7FEB0AA5C344}" dt="2024-03-25T14:41:44.342" v="4706" actId="554"/>
          <ac:spMkLst>
            <pc:docMk/>
            <pc:sldMk cId="639773434" sldId="283"/>
            <ac:spMk id="68" creationId="{00118643-C274-B0C9-BA9A-360AB7074B48}"/>
          </ac:spMkLst>
        </pc:spChg>
        <pc:spChg chg="mod">
          <ac:chgData name="Kevin Irwin" userId="e5e70c5b-3b2e-4fd3-a199-fae312d24a50" providerId="ADAL" clId="{71848FBF-015D-4397-94ED-7FEB0AA5C344}" dt="2024-03-25T14:41:15.985" v="4695"/>
          <ac:spMkLst>
            <pc:docMk/>
            <pc:sldMk cId="639773434" sldId="283"/>
            <ac:spMk id="69" creationId="{55C876BD-070C-1CAA-ABAA-424C6041BDDB}"/>
          </ac:spMkLst>
        </pc:spChg>
        <pc:spChg chg="mod">
          <ac:chgData name="Kevin Irwin" userId="e5e70c5b-3b2e-4fd3-a199-fae312d24a50" providerId="ADAL" clId="{71848FBF-015D-4397-94ED-7FEB0AA5C344}" dt="2024-03-25T14:41:44.342" v="4706" actId="554"/>
          <ac:spMkLst>
            <pc:docMk/>
            <pc:sldMk cId="639773434" sldId="283"/>
            <ac:spMk id="71" creationId="{420D86CE-461A-36E3-293F-9E14926FC7F6}"/>
          </ac:spMkLst>
        </pc:spChg>
        <pc:spChg chg="mod">
          <ac:chgData name="Kevin Irwin" userId="e5e70c5b-3b2e-4fd3-a199-fae312d24a50" providerId="ADAL" clId="{71848FBF-015D-4397-94ED-7FEB0AA5C344}" dt="2024-03-25T14:41:15.985" v="4695"/>
          <ac:spMkLst>
            <pc:docMk/>
            <pc:sldMk cId="639773434" sldId="283"/>
            <ac:spMk id="72" creationId="{12F5FB10-9ACA-1551-7109-996A0D103990}"/>
          </ac:spMkLst>
        </pc:spChg>
        <pc:spChg chg="mod">
          <ac:chgData name="Kevin Irwin" userId="e5e70c5b-3b2e-4fd3-a199-fae312d24a50" providerId="ADAL" clId="{71848FBF-015D-4397-94ED-7FEB0AA5C344}" dt="2024-03-25T14:42:31.595" v="4719" actId="1035"/>
          <ac:spMkLst>
            <pc:docMk/>
            <pc:sldMk cId="639773434" sldId="283"/>
            <ac:spMk id="74" creationId="{313C0FE3-EA45-E419-1CB7-FB313291E690}"/>
          </ac:spMkLst>
        </pc:spChg>
        <pc:spChg chg="mod">
          <ac:chgData name="Kevin Irwin" userId="e5e70c5b-3b2e-4fd3-a199-fae312d24a50" providerId="ADAL" clId="{71848FBF-015D-4397-94ED-7FEB0AA5C344}" dt="2024-03-25T14:42:31.595" v="4719" actId="1035"/>
          <ac:spMkLst>
            <pc:docMk/>
            <pc:sldMk cId="639773434" sldId="283"/>
            <ac:spMk id="75" creationId="{350CCCD9-6A9A-767B-D74F-6D31CC396279}"/>
          </ac:spMkLst>
        </pc:spChg>
        <pc:spChg chg="mod">
          <ac:chgData name="Kevin Irwin" userId="e5e70c5b-3b2e-4fd3-a199-fae312d24a50" providerId="ADAL" clId="{71848FBF-015D-4397-94ED-7FEB0AA5C344}" dt="2024-03-25T14:42:31.595" v="4719" actId="1035"/>
          <ac:spMkLst>
            <pc:docMk/>
            <pc:sldMk cId="639773434" sldId="283"/>
            <ac:spMk id="76" creationId="{F8C5554C-9810-6CA4-B81C-06C8206F3520}"/>
          </ac:spMkLst>
        </pc:spChg>
        <pc:spChg chg="mod">
          <ac:chgData name="Kevin Irwin" userId="e5e70c5b-3b2e-4fd3-a199-fae312d24a50" providerId="ADAL" clId="{71848FBF-015D-4397-94ED-7FEB0AA5C344}" dt="2024-03-25T14:42:31.595" v="4719" actId="1035"/>
          <ac:spMkLst>
            <pc:docMk/>
            <pc:sldMk cId="639773434" sldId="283"/>
            <ac:spMk id="77" creationId="{8875E450-348A-9917-F75D-FB4F5E6F85FF}"/>
          </ac:spMkLst>
        </pc:spChg>
        <pc:spChg chg="mod">
          <ac:chgData name="Kevin Irwin" userId="e5e70c5b-3b2e-4fd3-a199-fae312d24a50" providerId="ADAL" clId="{71848FBF-015D-4397-94ED-7FEB0AA5C344}" dt="2024-03-25T14:42:31.595" v="4719" actId="1035"/>
          <ac:spMkLst>
            <pc:docMk/>
            <pc:sldMk cId="639773434" sldId="283"/>
            <ac:spMk id="78" creationId="{2FF33E98-6048-1F81-EB8F-CFDED863A4B9}"/>
          </ac:spMkLst>
        </pc:spChg>
        <pc:spChg chg="mod">
          <ac:chgData name="Kevin Irwin" userId="e5e70c5b-3b2e-4fd3-a199-fae312d24a50" providerId="ADAL" clId="{71848FBF-015D-4397-94ED-7FEB0AA5C344}" dt="2024-03-25T14:43:02.177" v="4731" actId="1035"/>
          <ac:spMkLst>
            <pc:docMk/>
            <pc:sldMk cId="639773434" sldId="283"/>
            <ac:spMk id="79" creationId="{089DD622-95D2-4653-AB3F-1C37482F35E2}"/>
          </ac:spMkLst>
        </pc:spChg>
        <pc:spChg chg="mod">
          <ac:chgData name="Kevin Irwin" userId="e5e70c5b-3b2e-4fd3-a199-fae312d24a50" providerId="ADAL" clId="{71848FBF-015D-4397-94ED-7FEB0AA5C344}" dt="2024-03-25T14:43:02.177" v="4731" actId="1035"/>
          <ac:spMkLst>
            <pc:docMk/>
            <pc:sldMk cId="639773434" sldId="283"/>
            <ac:spMk id="80" creationId="{124FD3B3-1B01-3DA9-3CCC-3D6B93506009}"/>
          </ac:spMkLst>
        </pc:spChg>
        <pc:spChg chg="mod">
          <ac:chgData name="Kevin Irwin" userId="e5e70c5b-3b2e-4fd3-a199-fae312d24a50" providerId="ADAL" clId="{71848FBF-015D-4397-94ED-7FEB0AA5C344}" dt="2024-03-25T14:43:02.177" v="4731" actId="1035"/>
          <ac:spMkLst>
            <pc:docMk/>
            <pc:sldMk cId="639773434" sldId="283"/>
            <ac:spMk id="81" creationId="{8BDC80A9-05FF-B914-8BB4-FF136505BEAA}"/>
          </ac:spMkLst>
        </pc:spChg>
        <pc:spChg chg="mod">
          <ac:chgData name="Kevin Irwin" userId="e5e70c5b-3b2e-4fd3-a199-fae312d24a50" providerId="ADAL" clId="{71848FBF-015D-4397-94ED-7FEB0AA5C344}" dt="2024-03-25T14:43:02.177" v="4731" actId="1035"/>
          <ac:spMkLst>
            <pc:docMk/>
            <pc:sldMk cId="639773434" sldId="283"/>
            <ac:spMk id="82" creationId="{67CBC10E-789B-B987-4827-83CD809159AB}"/>
          </ac:spMkLst>
        </pc:spChg>
        <pc:spChg chg="mod">
          <ac:chgData name="Kevin Irwin" userId="e5e70c5b-3b2e-4fd3-a199-fae312d24a50" providerId="ADAL" clId="{71848FBF-015D-4397-94ED-7FEB0AA5C344}" dt="2024-03-25T14:43:02.177" v="4731" actId="1035"/>
          <ac:spMkLst>
            <pc:docMk/>
            <pc:sldMk cId="639773434" sldId="283"/>
            <ac:spMk id="83" creationId="{335D2008-D763-BE62-60D7-58BE88E83944}"/>
          </ac:spMkLst>
        </pc:spChg>
        <pc:spChg chg="mod">
          <ac:chgData name="Kevin Irwin" userId="e5e70c5b-3b2e-4fd3-a199-fae312d24a50" providerId="ADAL" clId="{71848FBF-015D-4397-94ED-7FEB0AA5C344}" dt="2024-03-25T14:41:06.210" v="4694"/>
          <ac:spMkLst>
            <pc:docMk/>
            <pc:sldMk cId="639773434" sldId="283"/>
            <ac:spMk id="84" creationId="{3F2F5F08-2805-03F2-3751-8F4EBAD22C33}"/>
          </ac:spMkLst>
        </pc:spChg>
        <pc:spChg chg="mod">
          <ac:chgData name="Kevin Irwin" userId="e5e70c5b-3b2e-4fd3-a199-fae312d24a50" providerId="ADAL" clId="{71848FBF-015D-4397-94ED-7FEB0AA5C344}" dt="2024-03-25T14:41:06.210" v="4694"/>
          <ac:spMkLst>
            <pc:docMk/>
            <pc:sldMk cId="639773434" sldId="283"/>
            <ac:spMk id="85" creationId="{662B2120-E810-9706-E832-E562F9008B11}"/>
          </ac:spMkLst>
        </pc:spChg>
        <pc:spChg chg="mod">
          <ac:chgData name="Kevin Irwin" userId="e5e70c5b-3b2e-4fd3-a199-fae312d24a50" providerId="ADAL" clId="{71848FBF-015D-4397-94ED-7FEB0AA5C344}" dt="2024-03-25T14:41:06.210" v="4694"/>
          <ac:spMkLst>
            <pc:docMk/>
            <pc:sldMk cId="639773434" sldId="283"/>
            <ac:spMk id="86" creationId="{62ACB220-B786-1CCA-81BF-A115DC3CD9C1}"/>
          </ac:spMkLst>
        </pc:spChg>
        <pc:spChg chg="mod">
          <ac:chgData name="Kevin Irwin" userId="e5e70c5b-3b2e-4fd3-a199-fae312d24a50" providerId="ADAL" clId="{71848FBF-015D-4397-94ED-7FEB0AA5C344}" dt="2024-03-25T14:42:39.970" v="4724" actId="1035"/>
          <ac:spMkLst>
            <pc:docMk/>
            <pc:sldMk cId="639773434" sldId="283"/>
            <ac:spMk id="87" creationId="{A70E02C9-16AA-07C5-0734-EC3F75C85D75}"/>
          </ac:spMkLst>
        </pc:spChg>
        <pc:spChg chg="mod">
          <ac:chgData name="Kevin Irwin" userId="e5e70c5b-3b2e-4fd3-a199-fae312d24a50" providerId="ADAL" clId="{71848FBF-015D-4397-94ED-7FEB0AA5C344}" dt="2024-03-25T14:41:06.210" v="4694"/>
          <ac:spMkLst>
            <pc:docMk/>
            <pc:sldMk cId="639773434" sldId="283"/>
            <ac:spMk id="100" creationId="{242C725B-6A8D-9B86-5F8D-18BA4BAF6B29}"/>
          </ac:spMkLst>
        </pc:spChg>
        <pc:spChg chg="mod">
          <ac:chgData name="Kevin Irwin" userId="e5e70c5b-3b2e-4fd3-a199-fae312d24a50" providerId="ADAL" clId="{71848FBF-015D-4397-94ED-7FEB0AA5C344}" dt="2024-03-25T14:41:06.210" v="4694"/>
          <ac:spMkLst>
            <pc:docMk/>
            <pc:sldMk cId="639773434" sldId="283"/>
            <ac:spMk id="102" creationId="{8D779E84-C297-C22A-9914-BDF3925F1A32}"/>
          </ac:spMkLst>
        </pc:spChg>
        <pc:spChg chg="mod">
          <ac:chgData name="Kevin Irwin" userId="e5e70c5b-3b2e-4fd3-a199-fae312d24a50" providerId="ADAL" clId="{71848FBF-015D-4397-94ED-7FEB0AA5C344}" dt="2024-03-25T14:41:06.210" v="4694"/>
          <ac:spMkLst>
            <pc:docMk/>
            <pc:sldMk cId="639773434" sldId="283"/>
            <ac:spMk id="103" creationId="{E147FF5C-F2E3-B27F-4A97-F03BB6CC83D3}"/>
          </ac:spMkLst>
        </pc:spChg>
        <pc:spChg chg="mod">
          <ac:chgData name="Kevin Irwin" userId="e5e70c5b-3b2e-4fd3-a199-fae312d24a50" providerId="ADAL" clId="{71848FBF-015D-4397-94ED-7FEB0AA5C344}" dt="2024-03-25T14:41:06.210" v="4694"/>
          <ac:spMkLst>
            <pc:docMk/>
            <pc:sldMk cId="639773434" sldId="283"/>
            <ac:spMk id="104" creationId="{1CC5E9EB-735B-FC4E-7416-823A9F18C409}"/>
          </ac:spMkLst>
        </pc:spChg>
        <pc:spChg chg="mod">
          <ac:chgData name="Kevin Irwin" userId="e5e70c5b-3b2e-4fd3-a199-fae312d24a50" providerId="ADAL" clId="{71848FBF-015D-4397-94ED-7FEB0AA5C344}" dt="2024-03-25T14:41:06.210" v="4694"/>
          <ac:spMkLst>
            <pc:docMk/>
            <pc:sldMk cId="639773434" sldId="283"/>
            <ac:spMk id="105" creationId="{55325DB3-CCF5-D669-34EC-B75AF5FA8D89}"/>
          </ac:spMkLst>
        </pc:spChg>
        <pc:spChg chg="mod">
          <ac:chgData name="Kevin Irwin" userId="e5e70c5b-3b2e-4fd3-a199-fae312d24a50" providerId="ADAL" clId="{71848FBF-015D-4397-94ED-7FEB0AA5C344}" dt="2024-03-25T14:41:06.210" v="4694"/>
          <ac:spMkLst>
            <pc:docMk/>
            <pc:sldMk cId="639773434" sldId="283"/>
            <ac:spMk id="106" creationId="{3AC0D3A9-56C5-F989-6E5D-9DD96945F2B4}"/>
          </ac:spMkLst>
        </pc:spChg>
        <pc:spChg chg="mod">
          <ac:chgData name="Kevin Irwin" userId="e5e70c5b-3b2e-4fd3-a199-fae312d24a50" providerId="ADAL" clId="{71848FBF-015D-4397-94ED-7FEB0AA5C344}" dt="2024-03-25T14:41:06.210" v="4694"/>
          <ac:spMkLst>
            <pc:docMk/>
            <pc:sldMk cId="639773434" sldId="283"/>
            <ac:spMk id="107" creationId="{433E5F9A-78B3-1B58-53CC-73ECBC2A938F}"/>
          </ac:spMkLst>
        </pc:spChg>
        <pc:spChg chg="mod">
          <ac:chgData name="Kevin Irwin" userId="e5e70c5b-3b2e-4fd3-a199-fae312d24a50" providerId="ADAL" clId="{71848FBF-015D-4397-94ED-7FEB0AA5C344}" dt="2024-03-25T14:41:06.210" v="4694"/>
          <ac:spMkLst>
            <pc:docMk/>
            <pc:sldMk cId="639773434" sldId="283"/>
            <ac:spMk id="108" creationId="{13A8A89B-04DB-8C10-54B5-D79503C7C09E}"/>
          </ac:spMkLst>
        </pc:spChg>
        <pc:spChg chg="mod">
          <ac:chgData name="Kevin Irwin" userId="e5e70c5b-3b2e-4fd3-a199-fae312d24a50" providerId="ADAL" clId="{71848FBF-015D-4397-94ED-7FEB0AA5C344}" dt="2024-03-25T14:41:06.210" v="4694"/>
          <ac:spMkLst>
            <pc:docMk/>
            <pc:sldMk cId="639773434" sldId="283"/>
            <ac:spMk id="109" creationId="{C8C83BA2-575A-391D-3CFE-CDB5D9896BB1}"/>
          </ac:spMkLst>
        </pc:spChg>
        <pc:spChg chg="mod">
          <ac:chgData name="Kevin Irwin" userId="e5e70c5b-3b2e-4fd3-a199-fae312d24a50" providerId="ADAL" clId="{71848FBF-015D-4397-94ED-7FEB0AA5C344}" dt="2024-03-25T14:41:06.210" v="4694"/>
          <ac:spMkLst>
            <pc:docMk/>
            <pc:sldMk cId="639773434" sldId="283"/>
            <ac:spMk id="110" creationId="{008B03DE-1737-6922-F241-C5BF69A1F67A}"/>
          </ac:spMkLst>
        </pc:spChg>
        <pc:spChg chg="mod">
          <ac:chgData name="Kevin Irwin" userId="e5e70c5b-3b2e-4fd3-a199-fae312d24a50" providerId="ADAL" clId="{71848FBF-015D-4397-94ED-7FEB0AA5C344}" dt="2024-03-25T14:41:06.210" v="4694"/>
          <ac:spMkLst>
            <pc:docMk/>
            <pc:sldMk cId="639773434" sldId="283"/>
            <ac:spMk id="111" creationId="{A9D8D303-B54E-F0F7-6AD1-582708EC1FD8}"/>
          </ac:spMkLst>
        </pc:spChg>
        <pc:spChg chg="mod">
          <ac:chgData name="Kevin Irwin" userId="e5e70c5b-3b2e-4fd3-a199-fae312d24a50" providerId="ADAL" clId="{71848FBF-015D-4397-94ED-7FEB0AA5C344}" dt="2024-03-25T14:42:23.616" v="4714" actId="20577"/>
          <ac:spMkLst>
            <pc:docMk/>
            <pc:sldMk cId="639773434" sldId="283"/>
            <ac:spMk id="112" creationId="{86F2B422-E335-EACF-E10F-D17E4727756A}"/>
          </ac:spMkLst>
        </pc:spChg>
        <pc:spChg chg="mod">
          <ac:chgData name="Kevin Irwin" userId="e5e70c5b-3b2e-4fd3-a199-fae312d24a50" providerId="ADAL" clId="{71848FBF-015D-4397-94ED-7FEB0AA5C344}" dt="2024-03-25T14:43:07.040" v="4735" actId="1035"/>
          <ac:spMkLst>
            <pc:docMk/>
            <pc:sldMk cId="639773434" sldId="283"/>
            <ac:spMk id="113" creationId="{97C4E210-EB37-694A-7298-1754EDC26A3E}"/>
          </ac:spMkLst>
        </pc:spChg>
        <pc:spChg chg="mod">
          <ac:chgData name="Kevin Irwin" userId="e5e70c5b-3b2e-4fd3-a199-fae312d24a50" providerId="ADAL" clId="{71848FBF-015D-4397-94ED-7FEB0AA5C344}" dt="2024-03-25T14:38:33.034" v="4665"/>
          <ac:spMkLst>
            <pc:docMk/>
            <pc:sldMk cId="639773434" sldId="283"/>
            <ac:spMk id="124" creationId="{88B25F81-BCB2-D2A3-5C28-7E526B3D8160}"/>
          </ac:spMkLst>
        </pc:spChg>
        <pc:spChg chg="mod">
          <ac:chgData name="Kevin Irwin" userId="e5e70c5b-3b2e-4fd3-a199-fae312d24a50" providerId="ADAL" clId="{71848FBF-015D-4397-94ED-7FEB0AA5C344}" dt="2024-03-25T14:38:33.034" v="4665"/>
          <ac:spMkLst>
            <pc:docMk/>
            <pc:sldMk cId="639773434" sldId="283"/>
            <ac:spMk id="130" creationId="{1530B9EC-9048-0FE2-9591-FDF2ACD853E4}"/>
          </ac:spMkLst>
        </pc:spChg>
        <pc:spChg chg="mod">
          <ac:chgData name="Kevin Irwin" userId="e5e70c5b-3b2e-4fd3-a199-fae312d24a50" providerId="ADAL" clId="{71848FBF-015D-4397-94ED-7FEB0AA5C344}" dt="2024-03-25T14:42:10.013" v="4711" actId="6549"/>
          <ac:spMkLst>
            <pc:docMk/>
            <pc:sldMk cId="639773434" sldId="283"/>
            <ac:spMk id="131" creationId="{3ABC2CE3-17EC-B25E-F548-7A4D5398C514}"/>
          </ac:spMkLst>
        </pc:spChg>
        <pc:spChg chg="mod">
          <ac:chgData name="Kevin Irwin" userId="e5e70c5b-3b2e-4fd3-a199-fae312d24a50" providerId="ADAL" clId="{71848FBF-015D-4397-94ED-7FEB0AA5C344}" dt="2024-03-25T14:42:09.840" v="4710" actId="6549"/>
          <ac:spMkLst>
            <pc:docMk/>
            <pc:sldMk cId="639773434" sldId="283"/>
            <ac:spMk id="132" creationId="{F061563F-0849-4F8C-3EE1-28ACF53B73FB}"/>
          </ac:spMkLst>
        </pc:spChg>
        <pc:spChg chg="mod">
          <ac:chgData name="Kevin Irwin" userId="e5e70c5b-3b2e-4fd3-a199-fae312d24a50" providerId="ADAL" clId="{71848FBF-015D-4397-94ED-7FEB0AA5C344}" dt="2024-03-25T14:43:22.705" v="4744" actId="12788"/>
          <ac:spMkLst>
            <pc:docMk/>
            <pc:sldMk cId="639773434" sldId="283"/>
            <ac:spMk id="133" creationId="{C30A6EC3-4C6B-3BC0-ED31-624314F3C1A9}"/>
          </ac:spMkLst>
        </pc:spChg>
        <pc:spChg chg="mod">
          <ac:chgData name="Kevin Irwin" userId="e5e70c5b-3b2e-4fd3-a199-fae312d24a50" providerId="ADAL" clId="{71848FBF-015D-4397-94ED-7FEB0AA5C344}" dt="2024-03-25T14:38:33.034" v="4665"/>
          <ac:spMkLst>
            <pc:docMk/>
            <pc:sldMk cId="639773434" sldId="283"/>
            <ac:spMk id="141" creationId="{F6C51E14-2E7B-A99D-2F68-A747DC5E93E1}"/>
          </ac:spMkLst>
        </pc:spChg>
        <pc:spChg chg="mod">
          <ac:chgData name="Kevin Irwin" userId="e5e70c5b-3b2e-4fd3-a199-fae312d24a50" providerId="ADAL" clId="{71848FBF-015D-4397-94ED-7FEB0AA5C344}" dt="2024-03-25T14:38:33.034" v="4665"/>
          <ac:spMkLst>
            <pc:docMk/>
            <pc:sldMk cId="639773434" sldId="283"/>
            <ac:spMk id="142" creationId="{BC06223F-34BF-5A1E-8972-6F117B29DE9B}"/>
          </ac:spMkLst>
        </pc:spChg>
        <pc:spChg chg="mod">
          <ac:chgData name="Kevin Irwin" userId="e5e70c5b-3b2e-4fd3-a199-fae312d24a50" providerId="ADAL" clId="{71848FBF-015D-4397-94ED-7FEB0AA5C344}" dt="2024-03-25T14:38:33.034" v="4665"/>
          <ac:spMkLst>
            <pc:docMk/>
            <pc:sldMk cId="639773434" sldId="283"/>
            <ac:spMk id="143" creationId="{91FED5B9-AA48-B6A9-C675-D090483905CD}"/>
          </ac:spMkLst>
        </pc:spChg>
        <pc:spChg chg="mod">
          <ac:chgData name="Kevin Irwin" userId="e5e70c5b-3b2e-4fd3-a199-fae312d24a50" providerId="ADAL" clId="{71848FBF-015D-4397-94ED-7FEB0AA5C344}" dt="2024-03-25T14:38:33.034" v="4665"/>
          <ac:spMkLst>
            <pc:docMk/>
            <pc:sldMk cId="639773434" sldId="283"/>
            <ac:spMk id="144" creationId="{9F0EE0E7-CB45-4B37-34D8-4FE6753248BD}"/>
          </ac:spMkLst>
        </pc:spChg>
        <pc:spChg chg="mod">
          <ac:chgData name="Kevin Irwin" userId="e5e70c5b-3b2e-4fd3-a199-fae312d24a50" providerId="ADAL" clId="{71848FBF-015D-4397-94ED-7FEB0AA5C344}" dt="2024-03-25T14:43:22.705" v="4744" actId="12788"/>
          <ac:spMkLst>
            <pc:docMk/>
            <pc:sldMk cId="639773434" sldId="283"/>
            <ac:spMk id="145" creationId="{6362B40C-E42B-0468-A819-F889221D8FEE}"/>
          </ac:spMkLst>
        </pc:spChg>
        <pc:spChg chg="add mod">
          <ac:chgData name="Kevin Irwin" userId="e5e70c5b-3b2e-4fd3-a199-fae312d24a50" providerId="ADAL" clId="{71848FBF-015D-4397-94ED-7FEB0AA5C344}" dt="2024-03-25T14:40:10.586" v="4692" actId="554"/>
          <ac:spMkLst>
            <pc:docMk/>
            <pc:sldMk cId="639773434" sldId="283"/>
            <ac:spMk id="146" creationId="{6E1C910A-B0A6-7AF0-BF02-5CDCE992AD9B}"/>
          </ac:spMkLst>
        </pc:spChg>
        <pc:spChg chg="add mod">
          <ac:chgData name="Kevin Irwin" userId="e5e70c5b-3b2e-4fd3-a199-fae312d24a50" providerId="ADAL" clId="{71848FBF-015D-4397-94ED-7FEB0AA5C344}" dt="2024-03-25T14:40:10.586" v="4692" actId="554"/>
          <ac:spMkLst>
            <pc:docMk/>
            <pc:sldMk cId="639773434" sldId="283"/>
            <ac:spMk id="147" creationId="{BEB576E6-92BF-8E82-6BE2-2DC4D6BB6174}"/>
          </ac:spMkLst>
        </pc:spChg>
        <pc:spChg chg="add mod">
          <ac:chgData name="Kevin Irwin" userId="e5e70c5b-3b2e-4fd3-a199-fae312d24a50" providerId="ADAL" clId="{71848FBF-015D-4397-94ED-7FEB0AA5C344}" dt="2024-03-25T14:40:10.586" v="4692" actId="554"/>
          <ac:spMkLst>
            <pc:docMk/>
            <pc:sldMk cId="639773434" sldId="283"/>
            <ac:spMk id="148" creationId="{3FF459C1-2624-7C8D-F5AA-40747F4644F4}"/>
          </ac:spMkLst>
        </pc:spChg>
        <pc:spChg chg="add mod">
          <ac:chgData name="Kevin Irwin" userId="e5e70c5b-3b2e-4fd3-a199-fae312d24a50" providerId="ADAL" clId="{71848FBF-015D-4397-94ED-7FEB0AA5C344}" dt="2024-03-25T14:43:39.280" v="4745" actId="1076"/>
          <ac:spMkLst>
            <pc:docMk/>
            <pc:sldMk cId="639773434" sldId="283"/>
            <ac:spMk id="149" creationId="{FE35EC4D-1A69-1D46-2FAB-D2FE6AF50E30}"/>
          </ac:spMkLst>
        </pc:spChg>
        <pc:spChg chg="add mod">
          <ac:chgData name="Kevin Irwin" userId="e5e70c5b-3b2e-4fd3-a199-fae312d24a50" providerId="ADAL" clId="{71848FBF-015D-4397-94ED-7FEB0AA5C344}" dt="2024-03-25T14:43:39.280" v="4745" actId="1076"/>
          <ac:spMkLst>
            <pc:docMk/>
            <pc:sldMk cId="639773434" sldId="283"/>
            <ac:spMk id="150" creationId="{BD3647BB-14FE-C344-BB98-50FEDF32462C}"/>
          </ac:spMkLst>
        </pc:spChg>
        <pc:spChg chg="add mod">
          <ac:chgData name="Kevin Irwin" userId="e5e70c5b-3b2e-4fd3-a199-fae312d24a50" providerId="ADAL" clId="{71848FBF-015D-4397-94ED-7FEB0AA5C344}" dt="2024-03-25T14:43:39.280" v="4745" actId="1076"/>
          <ac:spMkLst>
            <pc:docMk/>
            <pc:sldMk cId="639773434" sldId="283"/>
            <ac:spMk id="151" creationId="{D187C90A-4B5C-B318-864D-A3F77F21712C}"/>
          </ac:spMkLst>
        </pc:spChg>
        <pc:grpChg chg="add mod">
          <ac:chgData name="Kevin Irwin" userId="e5e70c5b-3b2e-4fd3-a199-fae312d24a50" providerId="ADAL" clId="{71848FBF-015D-4397-94ED-7FEB0AA5C344}" dt="2024-03-25T14:41:15.985" v="4695"/>
          <ac:grpSpMkLst>
            <pc:docMk/>
            <pc:sldMk cId="639773434" sldId="283"/>
            <ac:grpSpMk id="4" creationId="{950874D6-6077-B7AF-CF9E-5464AC98E7A4}"/>
          </ac:grpSpMkLst>
        </pc:grpChg>
        <pc:grpChg chg="mod">
          <ac:chgData name="Kevin Irwin" userId="e5e70c5b-3b2e-4fd3-a199-fae312d24a50" providerId="ADAL" clId="{71848FBF-015D-4397-94ED-7FEB0AA5C344}" dt="2024-03-25T14:41:15.985" v="4695"/>
          <ac:grpSpMkLst>
            <pc:docMk/>
            <pc:sldMk cId="639773434" sldId="283"/>
            <ac:grpSpMk id="5" creationId="{CA91EA39-4756-B37E-B903-DC5250D6ACEE}"/>
          </ac:grpSpMkLst>
        </pc:grpChg>
        <pc:grpChg chg="mod">
          <ac:chgData name="Kevin Irwin" userId="e5e70c5b-3b2e-4fd3-a199-fae312d24a50" providerId="ADAL" clId="{71848FBF-015D-4397-94ED-7FEB0AA5C344}" dt="2024-03-25T14:41:15.985" v="4695"/>
          <ac:grpSpMkLst>
            <pc:docMk/>
            <pc:sldMk cId="639773434" sldId="283"/>
            <ac:grpSpMk id="6" creationId="{D8F23EFC-13A2-3048-D30C-AF766DDFA1EA}"/>
          </ac:grpSpMkLst>
        </pc:grpChg>
        <pc:grpChg chg="mod">
          <ac:chgData name="Kevin Irwin" userId="e5e70c5b-3b2e-4fd3-a199-fae312d24a50" providerId="ADAL" clId="{71848FBF-015D-4397-94ED-7FEB0AA5C344}" dt="2024-03-25T14:41:15.985" v="4695"/>
          <ac:grpSpMkLst>
            <pc:docMk/>
            <pc:sldMk cId="639773434" sldId="283"/>
            <ac:grpSpMk id="7" creationId="{98325A6D-83BB-43E8-D7EB-655A8A9E8F2A}"/>
          </ac:grpSpMkLst>
        </pc:grpChg>
        <pc:grpChg chg="mod">
          <ac:chgData name="Kevin Irwin" userId="e5e70c5b-3b2e-4fd3-a199-fae312d24a50" providerId="ADAL" clId="{71848FBF-015D-4397-94ED-7FEB0AA5C344}" dt="2024-03-25T14:41:15.985" v="4695"/>
          <ac:grpSpMkLst>
            <pc:docMk/>
            <pc:sldMk cId="639773434" sldId="283"/>
            <ac:grpSpMk id="8" creationId="{E40CB7B1-2103-7A44-FAB9-9FD6E413372E}"/>
          </ac:grpSpMkLst>
        </pc:grpChg>
        <pc:grpChg chg="mod">
          <ac:chgData name="Kevin Irwin" userId="e5e70c5b-3b2e-4fd3-a199-fae312d24a50" providerId="ADAL" clId="{71848FBF-015D-4397-94ED-7FEB0AA5C344}" dt="2024-03-25T14:41:15.985" v="4695"/>
          <ac:grpSpMkLst>
            <pc:docMk/>
            <pc:sldMk cId="639773434" sldId="283"/>
            <ac:grpSpMk id="9" creationId="{294ADD27-C572-6D36-9C9B-3E2E1ECB1BC0}"/>
          </ac:grpSpMkLst>
        </pc:grpChg>
        <pc:grpChg chg="mod">
          <ac:chgData name="Kevin Irwin" userId="e5e70c5b-3b2e-4fd3-a199-fae312d24a50" providerId="ADAL" clId="{71848FBF-015D-4397-94ED-7FEB0AA5C344}" dt="2024-03-25T14:41:15.985" v="4695"/>
          <ac:grpSpMkLst>
            <pc:docMk/>
            <pc:sldMk cId="639773434" sldId="283"/>
            <ac:grpSpMk id="10" creationId="{EBC188AA-2B58-A7B5-31B5-9D8AB0624AC5}"/>
          </ac:grpSpMkLst>
        </pc:grpChg>
        <pc:grpChg chg="mod">
          <ac:chgData name="Kevin Irwin" userId="e5e70c5b-3b2e-4fd3-a199-fae312d24a50" providerId="ADAL" clId="{71848FBF-015D-4397-94ED-7FEB0AA5C344}" dt="2024-03-25T14:41:15.985" v="4695"/>
          <ac:grpSpMkLst>
            <pc:docMk/>
            <pc:sldMk cId="639773434" sldId="283"/>
            <ac:grpSpMk id="11" creationId="{BFCD8ADD-83E3-A799-B341-BD36297ABD54}"/>
          </ac:grpSpMkLst>
        </pc:grpChg>
        <pc:grpChg chg="mod">
          <ac:chgData name="Kevin Irwin" userId="e5e70c5b-3b2e-4fd3-a199-fae312d24a50" providerId="ADAL" clId="{71848FBF-015D-4397-94ED-7FEB0AA5C344}" dt="2024-03-25T14:41:15.985" v="4695"/>
          <ac:grpSpMkLst>
            <pc:docMk/>
            <pc:sldMk cId="639773434" sldId="283"/>
            <ac:grpSpMk id="12" creationId="{D6C57D00-3ADA-FECB-7ADC-9D317653C088}"/>
          </ac:grpSpMkLst>
        </pc:grpChg>
        <pc:grpChg chg="mod">
          <ac:chgData name="Kevin Irwin" userId="e5e70c5b-3b2e-4fd3-a199-fae312d24a50" providerId="ADAL" clId="{71848FBF-015D-4397-94ED-7FEB0AA5C344}" dt="2024-03-25T14:41:15.985" v="4695"/>
          <ac:grpSpMkLst>
            <pc:docMk/>
            <pc:sldMk cId="639773434" sldId="283"/>
            <ac:grpSpMk id="13" creationId="{CB508D86-1225-BC58-B3AE-3C19C0253F4D}"/>
          </ac:grpSpMkLst>
        </pc:grpChg>
        <pc:grpChg chg="mod">
          <ac:chgData name="Kevin Irwin" userId="e5e70c5b-3b2e-4fd3-a199-fae312d24a50" providerId="ADAL" clId="{71848FBF-015D-4397-94ED-7FEB0AA5C344}" dt="2024-03-25T14:41:15.985" v="4695"/>
          <ac:grpSpMkLst>
            <pc:docMk/>
            <pc:sldMk cId="639773434" sldId="283"/>
            <ac:grpSpMk id="14" creationId="{B3F6B47B-4CCF-97F3-71C8-8B1AEEA0A109}"/>
          </ac:grpSpMkLst>
        </pc:grpChg>
        <pc:grpChg chg="mod">
          <ac:chgData name="Kevin Irwin" userId="e5e70c5b-3b2e-4fd3-a199-fae312d24a50" providerId="ADAL" clId="{71848FBF-015D-4397-94ED-7FEB0AA5C344}" dt="2024-03-25T14:41:15.985" v="4695"/>
          <ac:grpSpMkLst>
            <pc:docMk/>
            <pc:sldMk cId="639773434" sldId="283"/>
            <ac:grpSpMk id="15" creationId="{DF72068C-D977-51D0-D52C-C98E4CDC1D4E}"/>
          </ac:grpSpMkLst>
        </pc:grpChg>
        <pc:grpChg chg="mod">
          <ac:chgData name="Kevin Irwin" userId="e5e70c5b-3b2e-4fd3-a199-fae312d24a50" providerId="ADAL" clId="{71848FBF-015D-4397-94ED-7FEB0AA5C344}" dt="2024-03-25T14:41:15.985" v="4695"/>
          <ac:grpSpMkLst>
            <pc:docMk/>
            <pc:sldMk cId="639773434" sldId="283"/>
            <ac:grpSpMk id="16" creationId="{11B64B02-3A97-438F-A42E-EA4BCB3F546F}"/>
          </ac:grpSpMkLst>
        </pc:grpChg>
        <pc:grpChg chg="mod">
          <ac:chgData name="Kevin Irwin" userId="e5e70c5b-3b2e-4fd3-a199-fae312d24a50" providerId="ADAL" clId="{71848FBF-015D-4397-94ED-7FEB0AA5C344}" dt="2024-03-25T14:41:15.985" v="4695"/>
          <ac:grpSpMkLst>
            <pc:docMk/>
            <pc:sldMk cId="639773434" sldId="283"/>
            <ac:grpSpMk id="26" creationId="{B6F9E38E-DC99-BF68-F1E9-6D03A5985C90}"/>
          </ac:grpSpMkLst>
        </pc:grpChg>
        <pc:grpChg chg="mod">
          <ac:chgData name="Kevin Irwin" userId="e5e70c5b-3b2e-4fd3-a199-fae312d24a50" providerId="ADAL" clId="{71848FBF-015D-4397-94ED-7FEB0AA5C344}" dt="2024-03-25T14:41:15.985" v="4695"/>
          <ac:grpSpMkLst>
            <pc:docMk/>
            <pc:sldMk cId="639773434" sldId="283"/>
            <ac:grpSpMk id="34" creationId="{C9BBBF10-B85B-3646-665E-578EAD00F8B2}"/>
          </ac:grpSpMkLst>
        </pc:grpChg>
        <pc:grpChg chg="mod">
          <ac:chgData name="Kevin Irwin" userId="e5e70c5b-3b2e-4fd3-a199-fae312d24a50" providerId="ADAL" clId="{71848FBF-015D-4397-94ED-7FEB0AA5C344}" dt="2024-03-25T14:41:15.985" v="4695"/>
          <ac:grpSpMkLst>
            <pc:docMk/>
            <pc:sldMk cId="639773434" sldId="283"/>
            <ac:grpSpMk id="41" creationId="{B8062882-7EF8-5385-8081-2B9CF6B3B8D6}"/>
          </ac:grpSpMkLst>
        </pc:grpChg>
        <pc:grpChg chg="mod">
          <ac:chgData name="Kevin Irwin" userId="e5e70c5b-3b2e-4fd3-a199-fae312d24a50" providerId="ADAL" clId="{71848FBF-015D-4397-94ED-7FEB0AA5C344}" dt="2024-03-25T14:41:15.985" v="4695"/>
          <ac:grpSpMkLst>
            <pc:docMk/>
            <pc:sldMk cId="639773434" sldId="283"/>
            <ac:grpSpMk id="49" creationId="{583411FB-A1D9-A201-7BD0-3516E1A6471A}"/>
          </ac:grpSpMkLst>
        </pc:grpChg>
        <pc:grpChg chg="add mod">
          <ac:chgData name="Kevin Irwin" userId="e5e70c5b-3b2e-4fd3-a199-fae312d24a50" providerId="ADAL" clId="{71848FBF-015D-4397-94ED-7FEB0AA5C344}" dt="2024-03-25T14:41:06.210" v="4694"/>
          <ac:grpSpMkLst>
            <pc:docMk/>
            <pc:sldMk cId="639773434" sldId="283"/>
            <ac:grpSpMk id="73" creationId="{A02FE934-3F23-483B-746A-923DA1E0564B}"/>
          </ac:grpSpMkLst>
        </pc:grpChg>
        <pc:grpChg chg="mod">
          <ac:chgData name="Kevin Irwin" userId="e5e70c5b-3b2e-4fd3-a199-fae312d24a50" providerId="ADAL" clId="{71848FBF-015D-4397-94ED-7FEB0AA5C344}" dt="2024-03-25T14:41:06.210" v="4694"/>
          <ac:grpSpMkLst>
            <pc:docMk/>
            <pc:sldMk cId="639773434" sldId="283"/>
            <ac:grpSpMk id="101" creationId="{EDCB7F6F-03B8-FAF2-94EB-BD23354CD30D}"/>
          </ac:grpSpMkLst>
        </pc:grpChg>
        <pc:grpChg chg="add mod">
          <ac:chgData name="Kevin Irwin" userId="e5e70c5b-3b2e-4fd3-a199-fae312d24a50" providerId="ADAL" clId="{71848FBF-015D-4397-94ED-7FEB0AA5C344}" dt="2024-03-25T14:38:38.127" v="4666" actId="1076"/>
          <ac:grpSpMkLst>
            <pc:docMk/>
            <pc:sldMk cId="639773434" sldId="283"/>
            <ac:grpSpMk id="123" creationId="{11E6276B-7FC6-35DC-047E-B3FEBB1FA299}"/>
          </ac:grpSpMkLst>
        </pc:grpChg>
        <pc:picChg chg="mod">
          <ac:chgData name="Kevin Irwin" userId="e5e70c5b-3b2e-4fd3-a199-fae312d24a50" providerId="ADAL" clId="{71848FBF-015D-4397-94ED-7FEB0AA5C344}" dt="2024-03-25T14:41:15.985" v="4695"/>
          <ac:picMkLst>
            <pc:docMk/>
            <pc:sldMk cId="639773434" sldId="283"/>
            <ac:picMk id="29" creationId="{2DEA23C9-ACF6-2706-57B4-543ABF1D3CC6}"/>
          </ac:picMkLst>
        </pc:picChg>
        <pc:picChg chg="mod">
          <ac:chgData name="Kevin Irwin" userId="e5e70c5b-3b2e-4fd3-a199-fae312d24a50" providerId="ADAL" clId="{71848FBF-015D-4397-94ED-7FEB0AA5C344}" dt="2024-03-25T14:41:15.985" v="4695"/>
          <ac:picMkLst>
            <pc:docMk/>
            <pc:sldMk cId="639773434" sldId="283"/>
            <ac:picMk id="30" creationId="{FED02FCC-FAE8-4F69-AFF9-FCEEBAC79FE8}"/>
          </ac:picMkLst>
        </pc:picChg>
        <pc:picChg chg="mod">
          <ac:chgData name="Kevin Irwin" userId="e5e70c5b-3b2e-4fd3-a199-fae312d24a50" providerId="ADAL" clId="{71848FBF-015D-4397-94ED-7FEB0AA5C344}" dt="2024-03-25T14:41:15.985" v="4695"/>
          <ac:picMkLst>
            <pc:docMk/>
            <pc:sldMk cId="639773434" sldId="283"/>
            <ac:picMk id="31" creationId="{0733A2C5-BD09-1659-8889-54452F52B9DA}"/>
          </ac:picMkLst>
        </pc:picChg>
        <pc:picChg chg="mod">
          <ac:chgData name="Kevin Irwin" userId="e5e70c5b-3b2e-4fd3-a199-fae312d24a50" providerId="ADAL" clId="{71848FBF-015D-4397-94ED-7FEB0AA5C344}" dt="2024-03-25T14:41:15.985" v="4695"/>
          <ac:picMkLst>
            <pc:docMk/>
            <pc:sldMk cId="639773434" sldId="283"/>
            <ac:picMk id="32" creationId="{BA68C2AA-CC2F-62ED-07FA-F3CFA7A076F7}"/>
          </ac:picMkLst>
        </pc:picChg>
        <pc:picChg chg="mod">
          <ac:chgData name="Kevin Irwin" userId="e5e70c5b-3b2e-4fd3-a199-fae312d24a50" providerId="ADAL" clId="{71848FBF-015D-4397-94ED-7FEB0AA5C344}" dt="2024-03-25T14:41:15.985" v="4695"/>
          <ac:picMkLst>
            <pc:docMk/>
            <pc:sldMk cId="639773434" sldId="283"/>
            <ac:picMk id="33" creationId="{8B2DB8BF-F3C5-CF8F-8E18-11DEBACB7495}"/>
          </ac:picMkLst>
        </pc:picChg>
        <pc:picChg chg="mod">
          <ac:chgData name="Kevin Irwin" userId="e5e70c5b-3b2e-4fd3-a199-fae312d24a50" providerId="ADAL" clId="{71848FBF-015D-4397-94ED-7FEB0AA5C344}" dt="2024-03-25T14:41:15.985" v="4695"/>
          <ac:picMkLst>
            <pc:docMk/>
            <pc:sldMk cId="639773434" sldId="283"/>
            <ac:picMk id="37" creationId="{52772530-C564-F851-CDDB-72B02C497818}"/>
          </ac:picMkLst>
        </pc:picChg>
        <pc:picChg chg="mod">
          <ac:chgData name="Kevin Irwin" userId="e5e70c5b-3b2e-4fd3-a199-fae312d24a50" providerId="ADAL" clId="{71848FBF-015D-4397-94ED-7FEB0AA5C344}" dt="2024-03-25T14:41:15.985" v="4695"/>
          <ac:picMkLst>
            <pc:docMk/>
            <pc:sldMk cId="639773434" sldId="283"/>
            <ac:picMk id="38" creationId="{B1F29B43-F376-46E7-AAF2-0912C7A1A6C8}"/>
          </ac:picMkLst>
        </pc:picChg>
        <pc:picChg chg="mod">
          <ac:chgData name="Kevin Irwin" userId="e5e70c5b-3b2e-4fd3-a199-fae312d24a50" providerId="ADAL" clId="{71848FBF-015D-4397-94ED-7FEB0AA5C344}" dt="2024-03-25T14:41:15.985" v="4695"/>
          <ac:picMkLst>
            <pc:docMk/>
            <pc:sldMk cId="639773434" sldId="283"/>
            <ac:picMk id="39" creationId="{BA8F7B3C-D285-32D1-0E8A-E79A3BA8341D}"/>
          </ac:picMkLst>
        </pc:picChg>
        <pc:picChg chg="mod">
          <ac:chgData name="Kevin Irwin" userId="e5e70c5b-3b2e-4fd3-a199-fae312d24a50" providerId="ADAL" clId="{71848FBF-015D-4397-94ED-7FEB0AA5C344}" dt="2024-03-25T14:41:15.985" v="4695"/>
          <ac:picMkLst>
            <pc:docMk/>
            <pc:sldMk cId="639773434" sldId="283"/>
            <ac:picMk id="40" creationId="{B9F41BBE-F293-CFFA-81CB-0F60885768B9}"/>
          </ac:picMkLst>
        </pc:picChg>
        <pc:picChg chg="mod">
          <ac:chgData name="Kevin Irwin" userId="e5e70c5b-3b2e-4fd3-a199-fae312d24a50" providerId="ADAL" clId="{71848FBF-015D-4397-94ED-7FEB0AA5C344}" dt="2024-03-25T14:41:15.985" v="4695"/>
          <ac:picMkLst>
            <pc:docMk/>
            <pc:sldMk cId="639773434" sldId="283"/>
            <ac:picMk id="44" creationId="{E69F655E-F8B0-DD04-205F-79BA2320DC11}"/>
          </ac:picMkLst>
        </pc:picChg>
        <pc:picChg chg="mod">
          <ac:chgData name="Kevin Irwin" userId="e5e70c5b-3b2e-4fd3-a199-fae312d24a50" providerId="ADAL" clId="{71848FBF-015D-4397-94ED-7FEB0AA5C344}" dt="2024-03-25T14:41:15.985" v="4695"/>
          <ac:picMkLst>
            <pc:docMk/>
            <pc:sldMk cId="639773434" sldId="283"/>
            <ac:picMk id="45" creationId="{5C39A6A1-4F4E-42AC-93BC-1D68E0D20A0F}"/>
          </ac:picMkLst>
        </pc:picChg>
        <pc:picChg chg="mod">
          <ac:chgData name="Kevin Irwin" userId="e5e70c5b-3b2e-4fd3-a199-fae312d24a50" providerId="ADAL" clId="{71848FBF-015D-4397-94ED-7FEB0AA5C344}" dt="2024-03-25T14:41:15.985" v="4695"/>
          <ac:picMkLst>
            <pc:docMk/>
            <pc:sldMk cId="639773434" sldId="283"/>
            <ac:picMk id="46" creationId="{A48B9D93-B87F-CCBD-D74C-F9FEA300BC15}"/>
          </ac:picMkLst>
        </pc:picChg>
        <pc:picChg chg="mod">
          <ac:chgData name="Kevin Irwin" userId="e5e70c5b-3b2e-4fd3-a199-fae312d24a50" providerId="ADAL" clId="{71848FBF-015D-4397-94ED-7FEB0AA5C344}" dt="2024-03-25T14:41:15.985" v="4695"/>
          <ac:picMkLst>
            <pc:docMk/>
            <pc:sldMk cId="639773434" sldId="283"/>
            <ac:picMk id="50" creationId="{E5025E2F-246F-2FAA-9867-9FD42B4C95E1}"/>
          </ac:picMkLst>
        </pc:picChg>
        <pc:picChg chg="mod">
          <ac:chgData name="Kevin Irwin" userId="e5e70c5b-3b2e-4fd3-a199-fae312d24a50" providerId="ADAL" clId="{71848FBF-015D-4397-94ED-7FEB0AA5C344}" dt="2024-03-25T14:41:15.985" v="4695"/>
          <ac:picMkLst>
            <pc:docMk/>
            <pc:sldMk cId="639773434" sldId="283"/>
            <ac:picMk id="51" creationId="{92BA9C78-5A93-BD0C-ED4E-706CC5063675}"/>
          </ac:picMkLst>
        </pc:picChg>
        <pc:picChg chg="mod">
          <ac:chgData name="Kevin Irwin" userId="e5e70c5b-3b2e-4fd3-a199-fae312d24a50" providerId="ADAL" clId="{71848FBF-015D-4397-94ED-7FEB0AA5C344}" dt="2024-03-25T14:41:15.985" v="4695"/>
          <ac:picMkLst>
            <pc:docMk/>
            <pc:sldMk cId="639773434" sldId="283"/>
            <ac:picMk id="52" creationId="{F7CEAF6C-DC48-9ABF-3C16-0B96B2A98175}"/>
          </ac:picMkLst>
        </pc:picChg>
        <pc:picChg chg="mod">
          <ac:chgData name="Kevin Irwin" userId="e5e70c5b-3b2e-4fd3-a199-fae312d24a50" providerId="ADAL" clId="{71848FBF-015D-4397-94ED-7FEB0AA5C344}" dt="2024-03-25T14:41:15.985" v="4695"/>
          <ac:picMkLst>
            <pc:docMk/>
            <pc:sldMk cId="639773434" sldId="283"/>
            <ac:picMk id="56" creationId="{245FAF50-E883-A923-16EC-34F6EB73A7C5}"/>
          </ac:picMkLst>
        </pc:picChg>
        <pc:picChg chg="mod">
          <ac:chgData name="Kevin Irwin" userId="e5e70c5b-3b2e-4fd3-a199-fae312d24a50" providerId="ADAL" clId="{71848FBF-015D-4397-94ED-7FEB0AA5C344}" dt="2024-03-25T14:41:15.985" v="4695"/>
          <ac:picMkLst>
            <pc:docMk/>
            <pc:sldMk cId="639773434" sldId="283"/>
            <ac:picMk id="58" creationId="{F24B0510-8656-C566-BFBE-94CD6A5B9DEC}"/>
          </ac:picMkLst>
        </pc:picChg>
        <pc:picChg chg="mod">
          <ac:chgData name="Kevin Irwin" userId="e5e70c5b-3b2e-4fd3-a199-fae312d24a50" providerId="ADAL" clId="{71848FBF-015D-4397-94ED-7FEB0AA5C344}" dt="2024-03-25T14:41:15.985" v="4695"/>
          <ac:picMkLst>
            <pc:docMk/>
            <pc:sldMk cId="639773434" sldId="283"/>
            <ac:picMk id="61" creationId="{17EE185B-CBC2-7659-7F95-A5F0AAE97ECE}"/>
          </ac:picMkLst>
        </pc:picChg>
        <pc:picChg chg="mod">
          <ac:chgData name="Kevin Irwin" userId="e5e70c5b-3b2e-4fd3-a199-fae312d24a50" providerId="ADAL" clId="{71848FBF-015D-4397-94ED-7FEB0AA5C344}" dt="2024-03-25T14:41:15.985" v="4695"/>
          <ac:picMkLst>
            <pc:docMk/>
            <pc:sldMk cId="639773434" sldId="283"/>
            <ac:picMk id="64" creationId="{C10C369E-9CE4-4CAB-2FE6-D6898A18EDD0}"/>
          </ac:picMkLst>
        </pc:picChg>
        <pc:picChg chg="mod">
          <ac:chgData name="Kevin Irwin" userId="e5e70c5b-3b2e-4fd3-a199-fae312d24a50" providerId="ADAL" clId="{71848FBF-015D-4397-94ED-7FEB0AA5C344}" dt="2024-03-25T14:41:15.985" v="4695"/>
          <ac:picMkLst>
            <pc:docMk/>
            <pc:sldMk cId="639773434" sldId="283"/>
            <ac:picMk id="67" creationId="{33B4F92F-7328-37DF-0CB5-8C0613839BC1}"/>
          </ac:picMkLst>
        </pc:picChg>
        <pc:picChg chg="mod">
          <ac:chgData name="Kevin Irwin" userId="e5e70c5b-3b2e-4fd3-a199-fae312d24a50" providerId="ADAL" clId="{71848FBF-015D-4397-94ED-7FEB0AA5C344}" dt="2024-03-25T14:41:15.985" v="4695"/>
          <ac:picMkLst>
            <pc:docMk/>
            <pc:sldMk cId="639773434" sldId="283"/>
            <ac:picMk id="70" creationId="{D8A853B5-E9A4-6401-8E3E-241A155FAC81}"/>
          </ac:picMkLst>
        </pc:picChg>
        <pc:picChg chg="mod">
          <ac:chgData name="Kevin Irwin" userId="e5e70c5b-3b2e-4fd3-a199-fae312d24a50" providerId="ADAL" clId="{71848FBF-015D-4397-94ED-7FEB0AA5C344}" dt="2024-03-25T14:41:06.210" v="4694"/>
          <ac:picMkLst>
            <pc:docMk/>
            <pc:sldMk cId="639773434" sldId="283"/>
            <ac:picMk id="88" creationId="{9C71C229-CA29-D2C7-6901-D8B7FAE16203}"/>
          </ac:picMkLst>
        </pc:picChg>
        <pc:picChg chg="mod">
          <ac:chgData name="Kevin Irwin" userId="e5e70c5b-3b2e-4fd3-a199-fae312d24a50" providerId="ADAL" clId="{71848FBF-015D-4397-94ED-7FEB0AA5C344}" dt="2024-03-25T14:41:06.210" v="4694"/>
          <ac:picMkLst>
            <pc:docMk/>
            <pc:sldMk cId="639773434" sldId="283"/>
            <ac:picMk id="89" creationId="{58AED4F7-3E08-EFF7-9AAA-0706382B14E5}"/>
          </ac:picMkLst>
        </pc:picChg>
        <pc:picChg chg="mod">
          <ac:chgData name="Kevin Irwin" userId="e5e70c5b-3b2e-4fd3-a199-fae312d24a50" providerId="ADAL" clId="{71848FBF-015D-4397-94ED-7FEB0AA5C344}" dt="2024-03-25T14:41:06.210" v="4694"/>
          <ac:picMkLst>
            <pc:docMk/>
            <pc:sldMk cId="639773434" sldId="283"/>
            <ac:picMk id="90" creationId="{DCB92898-7EEB-D8FB-E9FC-4C954D78A1F0}"/>
          </ac:picMkLst>
        </pc:picChg>
        <pc:picChg chg="mod">
          <ac:chgData name="Kevin Irwin" userId="e5e70c5b-3b2e-4fd3-a199-fae312d24a50" providerId="ADAL" clId="{71848FBF-015D-4397-94ED-7FEB0AA5C344}" dt="2024-03-25T14:42:58.193" v="4728" actId="1035"/>
          <ac:picMkLst>
            <pc:docMk/>
            <pc:sldMk cId="639773434" sldId="283"/>
            <ac:picMk id="91" creationId="{6541AFE9-6A93-31D8-A5B9-0C43FC3CECA8}"/>
          </ac:picMkLst>
        </pc:picChg>
        <pc:picChg chg="mod">
          <ac:chgData name="Kevin Irwin" userId="e5e70c5b-3b2e-4fd3-a199-fae312d24a50" providerId="ADAL" clId="{71848FBF-015D-4397-94ED-7FEB0AA5C344}" dt="2024-03-25T14:42:58.193" v="4728" actId="1035"/>
          <ac:picMkLst>
            <pc:docMk/>
            <pc:sldMk cId="639773434" sldId="283"/>
            <ac:picMk id="92" creationId="{0D70EF0E-413E-99C3-3936-A2CB2F58A3C2}"/>
          </ac:picMkLst>
        </pc:picChg>
        <pc:picChg chg="mod">
          <ac:chgData name="Kevin Irwin" userId="e5e70c5b-3b2e-4fd3-a199-fae312d24a50" providerId="ADAL" clId="{71848FBF-015D-4397-94ED-7FEB0AA5C344}" dt="2024-03-25T14:42:58.193" v="4728" actId="1035"/>
          <ac:picMkLst>
            <pc:docMk/>
            <pc:sldMk cId="639773434" sldId="283"/>
            <ac:picMk id="93" creationId="{392B7603-F2D3-70EE-DF4D-B50CC02A257F}"/>
          </ac:picMkLst>
        </pc:picChg>
        <pc:picChg chg="mod">
          <ac:chgData name="Kevin Irwin" userId="e5e70c5b-3b2e-4fd3-a199-fae312d24a50" providerId="ADAL" clId="{71848FBF-015D-4397-94ED-7FEB0AA5C344}" dt="2024-03-25T14:42:58.193" v="4728" actId="1035"/>
          <ac:picMkLst>
            <pc:docMk/>
            <pc:sldMk cId="639773434" sldId="283"/>
            <ac:picMk id="94" creationId="{02314D31-C940-80D4-FC35-D4768FF47979}"/>
          </ac:picMkLst>
        </pc:picChg>
        <pc:picChg chg="mod">
          <ac:chgData name="Kevin Irwin" userId="e5e70c5b-3b2e-4fd3-a199-fae312d24a50" providerId="ADAL" clId="{71848FBF-015D-4397-94ED-7FEB0AA5C344}" dt="2024-03-25T14:42:58.193" v="4728" actId="1035"/>
          <ac:picMkLst>
            <pc:docMk/>
            <pc:sldMk cId="639773434" sldId="283"/>
            <ac:picMk id="95" creationId="{9C9B7505-3518-AB1B-42EC-B10182ACDB30}"/>
          </ac:picMkLst>
        </pc:picChg>
        <pc:picChg chg="mod">
          <ac:chgData name="Kevin Irwin" userId="e5e70c5b-3b2e-4fd3-a199-fae312d24a50" providerId="ADAL" clId="{71848FBF-015D-4397-94ED-7FEB0AA5C344}" dt="2024-03-25T14:41:06.210" v="4694"/>
          <ac:picMkLst>
            <pc:docMk/>
            <pc:sldMk cId="639773434" sldId="283"/>
            <ac:picMk id="96" creationId="{F847F408-9A85-FC57-DD25-0C33ABBE8134}"/>
          </ac:picMkLst>
        </pc:picChg>
        <pc:picChg chg="mod">
          <ac:chgData name="Kevin Irwin" userId="e5e70c5b-3b2e-4fd3-a199-fae312d24a50" providerId="ADAL" clId="{71848FBF-015D-4397-94ED-7FEB0AA5C344}" dt="2024-03-25T14:41:06.210" v="4694"/>
          <ac:picMkLst>
            <pc:docMk/>
            <pc:sldMk cId="639773434" sldId="283"/>
            <ac:picMk id="97" creationId="{720231EF-8E67-42DC-F93C-48C54C510F51}"/>
          </ac:picMkLst>
        </pc:picChg>
        <pc:picChg chg="mod">
          <ac:chgData name="Kevin Irwin" userId="e5e70c5b-3b2e-4fd3-a199-fae312d24a50" providerId="ADAL" clId="{71848FBF-015D-4397-94ED-7FEB0AA5C344}" dt="2024-03-25T14:41:06.210" v="4694"/>
          <ac:picMkLst>
            <pc:docMk/>
            <pc:sldMk cId="639773434" sldId="283"/>
            <ac:picMk id="98" creationId="{57D6487D-3816-5D70-8018-E3E7EBF51F64}"/>
          </ac:picMkLst>
        </pc:picChg>
        <pc:picChg chg="mod">
          <ac:chgData name="Kevin Irwin" userId="e5e70c5b-3b2e-4fd3-a199-fae312d24a50" providerId="ADAL" clId="{71848FBF-015D-4397-94ED-7FEB0AA5C344}" dt="2024-03-25T14:41:06.210" v="4694"/>
          <ac:picMkLst>
            <pc:docMk/>
            <pc:sldMk cId="639773434" sldId="283"/>
            <ac:picMk id="99" creationId="{9642DB37-1B62-7188-5A01-505B31B23C80}"/>
          </ac:picMkLst>
        </pc:picChg>
        <pc:picChg chg="mod">
          <ac:chgData name="Kevin Irwin" userId="e5e70c5b-3b2e-4fd3-a199-fae312d24a50" providerId="ADAL" clId="{71848FBF-015D-4397-94ED-7FEB0AA5C344}" dt="2024-03-25T14:43:22.705" v="4744" actId="12788"/>
          <ac:picMkLst>
            <pc:docMk/>
            <pc:sldMk cId="639773434" sldId="283"/>
            <ac:picMk id="125" creationId="{2CB53166-7AD6-610B-3034-777E8C572DB6}"/>
          </ac:picMkLst>
        </pc:picChg>
        <pc:picChg chg="mod">
          <ac:chgData name="Kevin Irwin" userId="e5e70c5b-3b2e-4fd3-a199-fae312d24a50" providerId="ADAL" clId="{71848FBF-015D-4397-94ED-7FEB0AA5C344}" dt="2024-03-25T14:38:33.034" v="4665"/>
          <ac:picMkLst>
            <pc:docMk/>
            <pc:sldMk cId="639773434" sldId="283"/>
            <ac:picMk id="126" creationId="{5A0FEC64-EC67-6DF2-FE47-2F314F571D02}"/>
          </ac:picMkLst>
        </pc:picChg>
        <pc:picChg chg="mod">
          <ac:chgData name="Kevin Irwin" userId="e5e70c5b-3b2e-4fd3-a199-fae312d24a50" providerId="ADAL" clId="{71848FBF-015D-4397-94ED-7FEB0AA5C344}" dt="2024-03-25T14:38:33.034" v="4665"/>
          <ac:picMkLst>
            <pc:docMk/>
            <pc:sldMk cId="639773434" sldId="283"/>
            <ac:picMk id="127" creationId="{B5B2B064-8068-02FD-AF42-0438DFAE1F9D}"/>
          </ac:picMkLst>
        </pc:picChg>
        <pc:picChg chg="mod">
          <ac:chgData name="Kevin Irwin" userId="e5e70c5b-3b2e-4fd3-a199-fae312d24a50" providerId="ADAL" clId="{71848FBF-015D-4397-94ED-7FEB0AA5C344}" dt="2024-03-25T14:38:33.034" v="4665"/>
          <ac:picMkLst>
            <pc:docMk/>
            <pc:sldMk cId="639773434" sldId="283"/>
            <ac:picMk id="128" creationId="{DE170010-9853-5116-1CF6-C07D49D899A9}"/>
          </ac:picMkLst>
        </pc:picChg>
        <pc:picChg chg="mod">
          <ac:chgData name="Kevin Irwin" userId="e5e70c5b-3b2e-4fd3-a199-fae312d24a50" providerId="ADAL" clId="{71848FBF-015D-4397-94ED-7FEB0AA5C344}" dt="2024-03-25T14:38:33.034" v="4665"/>
          <ac:picMkLst>
            <pc:docMk/>
            <pc:sldMk cId="639773434" sldId="283"/>
            <ac:picMk id="129" creationId="{C3E9F9A3-CD74-8CDE-B6B8-E767B9AAD189}"/>
          </ac:picMkLst>
        </pc:picChg>
        <pc:cxnChg chg="mod">
          <ac:chgData name="Kevin Irwin" userId="e5e70c5b-3b2e-4fd3-a199-fae312d24a50" providerId="ADAL" clId="{71848FBF-015D-4397-94ED-7FEB0AA5C344}" dt="2024-03-25T14:41:15.985" v="4695"/>
          <ac:cxnSpMkLst>
            <pc:docMk/>
            <pc:sldMk cId="639773434" sldId="283"/>
            <ac:cxnSpMk id="17" creationId="{9EC1FE91-598D-E6DC-5F2A-AD299AD948FF}"/>
          </ac:cxnSpMkLst>
        </pc:cxnChg>
        <pc:cxnChg chg="mod">
          <ac:chgData name="Kevin Irwin" userId="e5e70c5b-3b2e-4fd3-a199-fae312d24a50" providerId="ADAL" clId="{71848FBF-015D-4397-94ED-7FEB0AA5C344}" dt="2024-03-25T14:41:15.985" v="4695"/>
          <ac:cxnSpMkLst>
            <pc:docMk/>
            <pc:sldMk cId="639773434" sldId="283"/>
            <ac:cxnSpMk id="18" creationId="{68DC3030-352D-E46C-76EE-59956E05BEF6}"/>
          </ac:cxnSpMkLst>
        </pc:cxnChg>
        <pc:cxnChg chg="mod">
          <ac:chgData name="Kevin Irwin" userId="e5e70c5b-3b2e-4fd3-a199-fae312d24a50" providerId="ADAL" clId="{71848FBF-015D-4397-94ED-7FEB0AA5C344}" dt="2024-03-25T14:41:15.985" v="4695"/>
          <ac:cxnSpMkLst>
            <pc:docMk/>
            <pc:sldMk cId="639773434" sldId="283"/>
            <ac:cxnSpMk id="19" creationId="{AB12E56C-D70C-53D1-C007-8213E54983D2}"/>
          </ac:cxnSpMkLst>
        </pc:cxnChg>
        <pc:cxnChg chg="mod">
          <ac:chgData name="Kevin Irwin" userId="e5e70c5b-3b2e-4fd3-a199-fae312d24a50" providerId="ADAL" clId="{71848FBF-015D-4397-94ED-7FEB0AA5C344}" dt="2024-03-25T14:41:15.985" v="4695"/>
          <ac:cxnSpMkLst>
            <pc:docMk/>
            <pc:sldMk cId="639773434" sldId="283"/>
            <ac:cxnSpMk id="20" creationId="{BFC6BD4A-4BA3-FF72-4FAA-AF53C4C657D9}"/>
          </ac:cxnSpMkLst>
        </pc:cxnChg>
        <pc:cxnChg chg="mod">
          <ac:chgData name="Kevin Irwin" userId="e5e70c5b-3b2e-4fd3-a199-fae312d24a50" providerId="ADAL" clId="{71848FBF-015D-4397-94ED-7FEB0AA5C344}" dt="2024-03-25T14:41:15.985" v="4695"/>
          <ac:cxnSpMkLst>
            <pc:docMk/>
            <pc:sldMk cId="639773434" sldId="283"/>
            <ac:cxnSpMk id="21" creationId="{76B3A73C-D506-CFFE-B85D-863DE4755D9B}"/>
          </ac:cxnSpMkLst>
        </pc:cxnChg>
        <pc:cxnChg chg="mod">
          <ac:chgData name="Kevin Irwin" userId="e5e70c5b-3b2e-4fd3-a199-fae312d24a50" providerId="ADAL" clId="{71848FBF-015D-4397-94ED-7FEB0AA5C344}" dt="2024-03-25T14:41:15.985" v="4695"/>
          <ac:cxnSpMkLst>
            <pc:docMk/>
            <pc:sldMk cId="639773434" sldId="283"/>
            <ac:cxnSpMk id="22" creationId="{86C6F51B-F3DF-9D77-EBBD-D5F5240EA446}"/>
          </ac:cxnSpMkLst>
        </pc:cxnChg>
        <pc:cxnChg chg="mod">
          <ac:chgData name="Kevin Irwin" userId="e5e70c5b-3b2e-4fd3-a199-fae312d24a50" providerId="ADAL" clId="{71848FBF-015D-4397-94ED-7FEB0AA5C344}" dt="2024-03-25T14:41:15.985" v="4695"/>
          <ac:cxnSpMkLst>
            <pc:docMk/>
            <pc:sldMk cId="639773434" sldId="283"/>
            <ac:cxnSpMk id="23" creationId="{6E07BFEB-AA9F-72B6-D660-DFBD05AD8567}"/>
          </ac:cxnSpMkLst>
        </pc:cxnChg>
        <pc:cxnChg chg="mod">
          <ac:chgData name="Kevin Irwin" userId="e5e70c5b-3b2e-4fd3-a199-fae312d24a50" providerId="ADAL" clId="{71848FBF-015D-4397-94ED-7FEB0AA5C344}" dt="2024-03-25T14:41:15.985" v="4695"/>
          <ac:cxnSpMkLst>
            <pc:docMk/>
            <pc:sldMk cId="639773434" sldId="283"/>
            <ac:cxnSpMk id="24" creationId="{D20C5F02-0DEB-6F84-282D-5F8ACD5771E7}"/>
          </ac:cxnSpMkLst>
        </pc:cxnChg>
        <pc:cxnChg chg="mod">
          <ac:chgData name="Kevin Irwin" userId="e5e70c5b-3b2e-4fd3-a199-fae312d24a50" providerId="ADAL" clId="{71848FBF-015D-4397-94ED-7FEB0AA5C344}" dt="2024-03-25T14:41:15.985" v="4695"/>
          <ac:cxnSpMkLst>
            <pc:docMk/>
            <pc:sldMk cId="639773434" sldId="283"/>
            <ac:cxnSpMk id="25" creationId="{580347A2-CEF0-6276-A1BD-4F0532A92870}"/>
          </ac:cxnSpMkLst>
        </pc:cxnChg>
        <pc:cxnChg chg="mod">
          <ac:chgData name="Kevin Irwin" userId="e5e70c5b-3b2e-4fd3-a199-fae312d24a50" providerId="ADAL" clId="{71848FBF-015D-4397-94ED-7FEB0AA5C344}" dt="2024-03-25T14:41:06.210" v="4694"/>
          <ac:cxnSpMkLst>
            <pc:docMk/>
            <pc:sldMk cId="639773434" sldId="283"/>
            <ac:cxnSpMk id="114" creationId="{57E74E25-EE42-3343-96FA-80B90CFCA7AF}"/>
          </ac:cxnSpMkLst>
        </pc:cxnChg>
        <pc:cxnChg chg="mod">
          <ac:chgData name="Kevin Irwin" userId="e5e70c5b-3b2e-4fd3-a199-fae312d24a50" providerId="ADAL" clId="{71848FBF-015D-4397-94ED-7FEB0AA5C344}" dt="2024-03-25T14:41:06.210" v="4694"/>
          <ac:cxnSpMkLst>
            <pc:docMk/>
            <pc:sldMk cId="639773434" sldId="283"/>
            <ac:cxnSpMk id="115" creationId="{1EF07F8E-2C69-C7FE-75F6-35AB141F5663}"/>
          </ac:cxnSpMkLst>
        </pc:cxnChg>
        <pc:cxnChg chg="mod">
          <ac:chgData name="Kevin Irwin" userId="e5e70c5b-3b2e-4fd3-a199-fae312d24a50" providerId="ADAL" clId="{71848FBF-015D-4397-94ED-7FEB0AA5C344}" dt="2024-03-25T14:41:06.210" v="4694"/>
          <ac:cxnSpMkLst>
            <pc:docMk/>
            <pc:sldMk cId="639773434" sldId="283"/>
            <ac:cxnSpMk id="116" creationId="{E02074E9-B14F-A736-7EBB-10E90A7E5C15}"/>
          </ac:cxnSpMkLst>
        </pc:cxnChg>
        <pc:cxnChg chg="mod">
          <ac:chgData name="Kevin Irwin" userId="e5e70c5b-3b2e-4fd3-a199-fae312d24a50" providerId="ADAL" clId="{71848FBF-015D-4397-94ED-7FEB0AA5C344}" dt="2024-03-25T14:41:06.210" v="4694"/>
          <ac:cxnSpMkLst>
            <pc:docMk/>
            <pc:sldMk cId="639773434" sldId="283"/>
            <ac:cxnSpMk id="117" creationId="{00FE4B01-BA84-3F46-5D1C-33D677E8427B}"/>
          </ac:cxnSpMkLst>
        </pc:cxnChg>
        <pc:cxnChg chg="mod">
          <ac:chgData name="Kevin Irwin" userId="e5e70c5b-3b2e-4fd3-a199-fae312d24a50" providerId="ADAL" clId="{71848FBF-015D-4397-94ED-7FEB0AA5C344}" dt="2024-03-25T14:41:06.210" v="4694"/>
          <ac:cxnSpMkLst>
            <pc:docMk/>
            <pc:sldMk cId="639773434" sldId="283"/>
            <ac:cxnSpMk id="118" creationId="{7C37E68B-5270-F5EF-99A7-4A4A32A5D9C1}"/>
          </ac:cxnSpMkLst>
        </pc:cxnChg>
        <pc:cxnChg chg="mod">
          <ac:chgData name="Kevin Irwin" userId="e5e70c5b-3b2e-4fd3-a199-fae312d24a50" providerId="ADAL" clId="{71848FBF-015D-4397-94ED-7FEB0AA5C344}" dt="2024-03-25T14:41:06.210" v="4694"/>
          <ac:cxnSpMkLst>
            <pc:docMk/>
            <pc:sldMk cId="639773434" sldId="283"/>
            <ac:cxnSpMk id="119" creationId="{6477F256-8D19-2D44-08F1-8D39D2D99B02}"/>
          </ac:cxnSpMkLst>
        </pc:cxnChg>
        <pc:cxnChg chg="mod">
          <ac:chgData name="Kevin Irwin" userId="e5e70c5b-3b2e-4fd3-a199-fae312d24a50" providerId="ADAL" clId="{71848FBF-015D-4397-94ED-7FEB0AA5C344}" dt="2024-03-25T14:41:06.210" v="4694"/>
          <ac:cxnSpMkLst>
            <pc:docMk/>
            <pc:sldMk cId="639773434" sldId="283"/>
            <ac:cxnSpMk id="120" creationId="{FF109B55-121E-041F-870C-3A103D977CCD}"/>
          </ac:cxnSpMkLst>
        </pc:cxnChg>
        <pc:cxnChg chg="mod">
          <ac:chgData name="Kevin Irwin" userId="e5e70c5b-3b2e-4fd3-a199-fae312d24a50" providerId="ADAL" clId="{71848FBF-015D-4397-94ED-7FEB0AA5C344}" dt="2024-03-25T14:41:06.210" v="4694"/>
          <ac:cxnSpMkLst>
            <pc:docMk/>
            <pc:sldMk cId="639773434" sldId="283"/>
            <ac:cxnSpMk id="121" creationId="{8C4595C5-7A61-424B-D299-73F1F466B223}"/>
          </ac:cxnSpMkLst>
        </pc:cxnChg>
        <pc:cxnChg chg="mod">
          <ac:chgData name="Kevin Irwin" userId="e5e70c5b-3b2e-4fd3-a199-fae312d24a50" providerId="ADAL" clId="{71848FBF-015D-4397-94ED-7FEB0AA5C344}" dt="2024-03-25T14:41:06.210" v="4694"/>
          <ac:cxnSpMkLst>
            <pc:docMk/>
            <pc:sldMk cId="639773434" sldId="283"/>
            <ac:cxnSpMk id="122" creationId="{ECA673BD-AA65-71AE-FCD4-E7D3D1672264}"/>
          </ac:cxnSpMkLst>
        </pc:cxnChg>
        <pc:cxnChg chg="mod">
          <ac:chgData name="Kevin Irwin" userId="e5e70c5b-3b2e-4fd3-a199-fae312d24a50" providerId="ADAL" clId="{71848FBF-015D-4397-94ED-7FEB0AA5C344}" dt="2024-03-25T14:38:33.034" v="4665"/>
          <ac:cxnSpMkLst>
            <pc:docMk/>
            <pc:sldMk cId="639773434" sldId="283"/>
            <ac:cxnSpMk id="134" creationId="{CB410643-001F-DEF8-C0AF-114E00332F33}"/>
          </ac:cxnSpMkLst>
        </pc:cxnChg>
        <pc:cxnChg chg="mod">
          <ac:chgData name="Kevin Irwin" userId="e5e70c5b-3b2e-4fd3-a199-fae312d24a50" providerId="ADAL" clId="{71848FBF-015D-4397-94ED-7FEB0AA5C344}" dt="2024-03-25T14:38:33.034" v="4665"/>
          <ac:cxnSpMkLst>
            <pc:docMk/>
            <pc:sldMk cId="639773434" sldId="283"/>
            <ac:cxnSpMk id="135" creationId="{6623DDB2-09C1-0A97-1550-984924C95D34}"/>
          </ac:cxnSpMkLst>
        </pc:cxnChg>
        <pc:cxnChg chg="mod">
          <ac:chgData name="Kevin Irwin" userId="e5e70c5b-3b2e-4fd3-a199-fae312d24a50" providerId="ADAL" clId="{71848FBF-015D-4397-94ED-7FEB0AA5C344}" dt="2024-03-25T14:38:33.034" v="4665"/>
          <ac:cxnSpMkLst>
            <pc:docMk/>
            <pc:sldMk cId="639773434" sldId="283"/>
            <ac:cxnSpMk id="136" creationId="{1BA59335-E9A1-E438-978D-7F3636097D5D}"/>
          </ac:cxnSpMkLst>
        </pc:cxnChg>
        <pc:cxnChg chg="mod">
          <ac:chgData name="Kevin Irwin" userId="e5e70c5b-3b2e-4fd3-a199-fae312d24a50" providerId="ADAL" clId="{71848FBF-015D-4397-94ED-7FEB0AA5C344}" dt="2024-03-25T14:38:33.034" v="4665"/>
          <ac:cxnSpMkLst>
            <pc:docMk/>
            <pc:sldMk cId="639773434" sldId="283"/>
            <ac:cxnSpMk id="137" creationId="{58189B58-01AC-77CB-3672-A03B78CB2852}"/>
          </ac:cxnSpMkLst>
        </pc:cxnChg>
        <pc:cxnChg chg="mod">
          <ac:chgData name="Kevin Irwin" userId="e5e70c5b-3b2e-4fd3-a199-fae312d24a50" providerId="ADAL" clId="{71848FBF-015D-4397-94ED-7FEB0AA5C344}" dt="2024-03-25T14:38:33.034" v="4665"/>
          <ac:cxnSpMkLst>
            <pc:docMk/>
            <pc:sldMk cId="639773434" sldId="283"/>
            <ac:cxnSpMk id="138" creationId="{881E4B03-5449-4555-7636-09CD0D270062}"/>
          </ac:cxnSpMkLst>
        </pc:cxnChg>
        <pc:cxnChg chg="mod">
          <ac:chgData name="Kevin Irwin" userId="e5e70c5b-3b2e-4fd3-a199-fae312d24a50" providerId="ADAL" clId="{71848FBF-015D-4397-94ED-7FEB0AA5C344}" dt="2024-03-25T14:38:33.034" v="4665"/>
          <ac:cxnSpMkLst>
            <pc:docMk/>
            <pc:sldMk cId="639773434" sldId="283"/>
            <ac:cxnSpMk id="139" creationId="{BDFECE4A-89F9-9D24-650A-E377052A9D8B}"/>
          </ac:cxnSpMkLst>
        </pc:cxnChg>
        <pc:cxnChg chg="mod">
          <ac:chgData name="Kevin Irwin" userId="e5e70c5b-3b2e-4fd3-a199-fae312d24a50" providerId="ADAL" clId="{71848FBF-015D-4397-94ED-7FEB0AA5C344}" dt="2024-03-25T14:38:33.034" v="4665"/>
          <ac:cxnSpMkLst>
            <pc:docMk/>
            <pc:sldMk cId="639773434" sldId="283"/>
            <ac:cxnSpMk id="140" creationId="{40C75804-0D8C-1217-A4F5-C6B5A029D564}"/>
          </ac:cxnSpMkLst>
        </pc:cxnChg>
      </pc:sldChg>
      <pc:sldChg chg="addSp delSp modSp new mod">
        <pc:chgData name="Kevin Irwin" userId="e5e70c5b-3b2e-4fd3-a199-fae312d24a50" providerId="ADAL" clId="{71848FBF-015D-4397-94ED-7FEB0AA5C344}" dt="2024-03-25T14:44:09.301" v="4771" actId="1076"/>
        <pc:sldMkLst>
          <pc:docMk/>
          <pc:sldMk cId="3454468680" sldId="284"/>
        </pc:sldMkLst>
        <pc:spChg chg="del">
          <ac:chgData name="Kevin Irwin" userId="e5e70c5b-3b2e-4fd3-a199-fae312d24a50" providerId="ADAL" clId="{71848FBF-015D-4397-94ED-7FEB0AA5C344}" dt="2024-03-25T14:43:58.691" v="4769" actId="478"/>
          <ac:spMkLst>
            <pc:docMk/>
            <pc:sldMk cId="3454468680" sldId="284"/>
            <ac:spMk id="2" creationId="{44183E6C-B414-1C19-F976-FB5ECA386F10}"/>
          </ac:spMkLst>
        </pc:spChg>
        <pc:spChg chg="mod">
          <ac:chgData name="Kevin Irwin" userId="e5e70c5b-3b2e-4fd3-a199-fae312d24a50" providerId="ADAL" clId="{71848FBF-015D-4397-94ED-7FEB0AA5C344}" dt="2024-03-25T14:43:56.130" v="4768" actId="20577"/>
          <ac:spMkLst>
            <pc:docMk/>
            <pc:sldMk cId="3454468680" sldId="284"/>
            <ac:spMk id="3" creationId="{82F72189-58BF-36C7-37CF-6A9CD0C9B20C}"/>
          </ac:spMkLst>
        </pc:spChg>
        <pc:picChg chg="add mod">
          <ac:chgData name="Kevin Irwin" userId="e5e70c5b-3b2e-4fd3-a199-fae312d24a50" providerId="ADAL" clId="{71848FBF-015D-4397-94ED-7FEB0AA5C344}" dt="2024-03-25T14:44:09.301" v="4771" actId="1076"/>
          <ac:picMkLst>
            <pc:docMk/>
            <pc:sldMk cId="3454468680" sldId="284"/>
            <ac:picMk id="4" creationId="{F807F64F-E35A-E651-7905-953068773376}"/>
          </ac:picMkLst>
        </pc:picChg>
      </pc:sldChg>
      <pc:sldChg chg="addSp delSp modSp new mod">
        <pc:chgData name="Kevin Irwin" userId="e5e70c5b-3b2e-4fd3-a199-fae312d24a50" providerId="ADAL" clId="{71848FBF-015D-4397-94ED-7FEB0AA5C344}" dt="2024-03-25T19:52:06.040" v="7901" actId="21"/>
        <pc:sldMkLst>
          <pc:docMk/>
          <pc:sldMk cId="2518148271" sldId="285"/>
        </pc:sldMkLst>
        <pc:spChg chg="del">
          <ac:chgData name="Kevin Irwin" userId="e5e70c5b-3b2e-4fd3-a199-fae312d24a50" providerId="ADAL" clId="{71848FBF-015D-4397-94ED-7FEB0AA5C344}" dt="2024-03-25T15:09:09.923" v="4773" actId="478"/>
          <ac:spMkLst>
            <pc:docMk/>
            <pc:sldMk cId="2518148271" sldId="285"/>
            <ac:spMk id="2" creationId="{8667BF67-4C7B-5B3B-AD2E-A7778E9ED349}"/>
          </ac:spMkLst>
        </pc:spChg>
        <pc:spChg chg="mod">
          <ac:chgData name="Kevin Irwin" userId="e5e70c5b-3b2e-4fd3-a199-fae312d24a50" providerId="ADAL" clId="{71848FBF-015D-4397-94ED-7FEB0AA5C344}" dt="2024-03-25T15:24:11.103" v="4910" actId="14861"/>
          <ac:spMkLst>
            <pc:docMk/>
            <pc:sldMk cId="2518148271" sldId="285"/>
            <ac:spMk id="3" creationId="{F7AE38CF-50C6-B511-36A0-7B5DAA6DB3FB}"/>
          </ac:spMkLst>
        </pc:spChg>
        <pc:spChg chg="add mod">
          <ac:chgData name="Kevin Irwin" userId="e5e70c5b-3b2e-4fd3-a199-fae312d24a50" providerId="ADAL" clId="{71848FBF-015D-4397-94ED-7FEB0AA5C344}" dt="2024-03-25T15:39:09.870" v="5041" actId="1582"/>
          <ac:spMkLst>
            <pc:docMk/>
            <pc:sldMk cId="2518148271" sldId="285"/>
            <ac:spMk id="12" creationId="{B4D6D597-DDF1-0756-A01D-BCF24E96C29F}"/>
          </ac:spMkLst>
        </pc:spChg>
        <pc:spChg chg="del mod topLvl">
          <ac:chgData name="Kevin Irwin" userId="e5e70c5b-3b2e-4fd3-a199-fae312d24a50" providerId="ADAL" clId="{71848FBF-015D-4397-94ED-7FEB0AA5C344}" dt="2024-03-25T15:39:13.908" v="5042" actId="478"/>
          <ac:spMkLst>
            <pc:docMk/>
            <pc:sldMk cId="2518148271" sldId="285"/>
            <ac:spMk id="14" creationId="{D9959605-F783-52B8-460C-E8A3682FB74A}"/>
          </ac:spMkLst>
        </pc:spChg>
        <pc:spChg chg="del mod topLvl">
          <ac:chgData name="Kevin Irwin" userId="e5e70c5b-3b2e-4fd3-a199-fae312d24a50" providerId="ADAL" clId="{71848FBF-015D-4397-94ED-7FEB0AA5C344}" dt="2024-03-25T17:54:26.159" v="5840" actId="478"/>
          <ac:spMkLst>
            <pc:docMk/>
            <pc:sldMk cId="2518148271" sldId="285"/>
            <ac:spMk id="17" creationId="{30170F06-E6D2-D136-46F0-9E334C43E2B9}"/>
          </ac:spMkLst>
        </pc:spChg>
        <pc:spChg chg="add del mod topLvl">
          <ac:chgData name="Kevin Irwin" userId="e5e70c5b-3b2e-4fd3-a199-fae312d24a50" providerId="ADAL" clId="{71848FBF-015D-4397-94ED-7FEB0AA5C344}" dt="2024-03-25T19:52:06.040" v="7901" actId="21"/>
          <ac:spMkLst>
            <pc:docMk/>
            <pc:sldMk cId="2518148271" sldId="285"/>
            <ac:spMk id="20" creationId="{2AC03FF6-8E12-D47F-40D7-D6AC79226239}"/>
          </ac:spMkLst>
        </pc:spChg>
        <pc:spChg chg="add del mod topLvl">
          <ac:chgData name="Kevin Irwin" userId="e5e70c5b-3b2e-4fd3-a199-fae312d24a50" providerId="ADAL" clId="{71848FBF-015D-4397-94ED-7FEB0AA5C344}" dt="2024-03-25T19:52:06.040" v="7901" actId="21"/>
          <ac:spMkLst>
            <pc:docMk/>
            <pc:sldMk cId="2518148271" sldId="285"/>
            <ac:spMk id="22" creationId="{39EA3C9D-5805-2637-D4A2-3E315322D2B3}"/>
          </ac:spMkLst>
        </pc:spChg>
        <pc:spChg chg="mod topLvl">
          <ac:chgData name="Kevin Irwin" userId="e5e70c5b-3b2e-4fd3-a199-fae312d24a50" providerId="ADAL" clId="{71848FBF-015D-4397-94ED-7FEB0AA5C344}" dt="2024-03-25T15:27:38.354" v="4945" actId="207"/>
          <ac:spMkLst>
            <pc:docMk/>
            <pc:sldMk cId="2518148271" sldId="285"/>
            <ac:spMk id="23" creationId="{CF9E104B-A882-254A-F937-D12C0C5CF5AD}"/>
          </ac:spMkLst>
        </pc:spChg>
        <pc:spChg chg="del mod topLvl">
          <ac:chgData name="Kevin Irwin" userId="e5e70c5b-3b2e-4fd3-a199-fae312d24a50" providerId="ADAL" clId="{71848FBF-015D-4397-94ED-7FEB0AA5C344}" dt="2024-03-25T15:27:04.061" v="4934" actId="478"/>
          <ac:spMkLst>
            <pc:docMk/>
            <pc:sldMk cId="2518148271" sldId="285"/>
            <ac:spMk id="24" creationId="{2855F047-5884-0637-F5CA-BE7195E8F5CB}"/>
          </ac:spMkLst>
        </pc:spChg>
        <pc:spChg chg="del mod topLvl">
          <ac:chgData name="Kevin Irwin" userId="e5e70c5b-3b2e-4fd3-a199-fae312d24a50" providerId="ADAL" clId="{71848FBF-015D-4397-94ED-7FEB0AA5C344}" dt="2024-03-25T15:29:22.343" v="4994" actId="478"/>
          <ac:spMkLst>
            <pc:docMk/>
            <pc:sldMk cId="2518148271" sldId="285"/>
            <ac:spMk id="25" creationId="{C42554E4-B96A-820B-CAED-A76CEE9DB0F0}"/>
          </ac:spMkLst>
        </pc:spChg>
        <pc:spChg chg="del mod topLvl">
          <ac:chgData name="Kevin Irwin" userId="e5e70c5b-3b2e-4fd3-a199-fae312d24a50" providerId="ADAL" clId="{71848FBF-015D-4397-94ED-7FEB0AA5C344}" dt="2024-03-25T15:29:21.020" v="4993" actId="478"/>
          <ac:spMkLst>
            <pc:docMk/>
            <pc:sldMk cId="2518148271" sldId="285"/>
            <ac:spMk id="26" creationId="{61FDD68C-A902-8D58-C51F-EABEEB6CD54D}"/>
          </ac:spMkLst>
        </pc:spChg>
        <pc:spChg chg="mod topLvl">
          <ac:chgData name="Kevin Irwin" userId="e5e70c5b-3b2e-4fd3-a199-fae312d24a50" providerId="ADAL" clId="{71848FBF-015D-4397-94ED-7FEB0AA5C344}" dt="2024-03-25T17:52:40.351" v="5791" actId="208"/>
          <ac:spMkLst>
            <pc:docMk/>
            <pc:sldMk cId="2518148271" sldId="285"/>
            <ac:spMk id="28" creationId="{E6519AD5-FEAB-A7A3-9215-C4C3997BD107}"/>
          </ac:spMkLst>
        </pc:spChg>
        <pc:spChg chg="mod">
          <ac:chgData name="Kevin Irwin" userId="e5e70c5b-3b2e-4fd3-a199-fae312d24a50" providerId="ADAL" clId="{71848FBF-015D-4397-94ED-7FEB0AA5C344}" dt="2024-03-25T15:24:40.659" v="4914" actId="165"/>
          <ac:spMkLst>
            <pc:docMk/>
            <pc:sldMk cId="2518148271" sldId="285"/>
            <ac:spMk id="31" creationId="{03D58DD1-6C5D-ECDD-1916-681A36F84F64}"/>
          </ac:spMkLst>
        </pc:spChg>
        <pc:spChg chg="mod">
          <ac:chgData name="Kevin Irwin" userId="e5e70c5b-3b2e-4fd3-a199-fae312d24a50" providerId="ADAL" clId="{71848FBF-015D-4397-94ED-7FEB0AA5C344}" dt="2024-03-25T15:24:40.659" v="4914" actId="165"/>
          <ac:spMkLst>
            <pc:docMk/>
            <pc:sldMk cId="2518148271" sldId="285"/>
            <ac:spMk id="33" creationId="{D2FB753E-B26C-F3B0-6BA4-EAF8AC6F792F}"/>
          </ac:spMkLst>
        </pc:spChg>
        <pc:spChg chg="add mod">
          <ac:chgData name="Kevin Irwin" userId="e5e70c5b-3b2e-4fd3-a199-fae312d24a50" providerId="ADAL" clId="{71848FBF-015D-4397-94ED-7FEB0AA5C344}" dt="2024-03-25T17:41:34.149" v="5521" actId="1582"/>
          <ac:spMkLst>
            <pc:docMk/>
            <pc:sldMk cId="2518148271" sldId="285"/>
            <ac:spMk id="35" creationId="{56B5DE24-CF79-EC37-343C-A63AE92174EB}"/>
          </ac:spMkLst>
        </pc:spChg>
        <pc:spChg chg="add mod">
          <ac:chgData name="Kevin Irwin" userId="e5e70c5b-3b2e-4fd3-a199-fae312d24a50" providerId="ADAL" clId="{71848FBF-015D-4397-94ED-7FEB0AA5C344}" dt="2024-03-25T15:44:31.305" v="5129" actId="1582"/>
          <ac:spMkLst>
            <pc:docMk/>
            <pc:sldMk cId="2518148271" sldId="285"/>
            <ac:spMk id="36" creationId="{507B4703-5F79-47CC-0A66-E18C157C8468}"/>
          </ac:spMkLst>
        </pc:spChg>
        <pc:spChg chg="del mod topLvl">
          <ac:chgData name="Kevin Irwin" userId="e5e70c5b-3b2e-4fd3-a199-fae312d24a50" providerId="ADAL" clId="{71848FBF-015D-4397-94ED-7FEB0AA5C344}" dt="2024-03-25T17:41:11.757" v="5516" actId="478"/>
          <ac:spMkLst>
            <pc:docMk/>
            <pc:sldMk cId="2518148271" sldId="285"/>
            <ac:spMk id="38" creationId="{5A91ED86-4D17-CBC4-3BF8-37419B441927}"/>
          </ac:spMkLst>
        </pc:spChg>
        <pc:spChg chg="add mod">
          <ac:chgData name="Kevin Irwin" userId="e5e70c5b-3b2e-4fd3-a199-fae312d24a50" providerId="ADAL" clId="{71848FBF-015D-4397-94ED-7FEB0AA5C344}" dt="2024-03-25T15:24:11.103" v="4910" actId="14861"/>
          <ac:spMkLst>
            <pc:docMk/>
            <pc:sldMk cId="2518148271" sldId="285"/>
            <ac:spMk id="40" creationId="{7DEBF252-44F3-FD72-7D44-0C393CB08534}"/>
          </ac:spMkLst>
        </pc:spChg>
        <pc:spChg chg="add mod">
          <ac:chgData name="Kevin Irwin" userId="e5e70c5b-3b2e-4fd3-a199-fae312d24a50" providerId="ADAL" clId="{71848FBF-015D-4397-94ED-7FEB0AA5C344}" dt="2024-03-25T15:48:49.826" v="5219" actId="1582"/>
          <ac:spMkLst>
            <pc:docMk/>
            <pc:sldMk cId="2518148271" sldId="285"/>
            <ac:spMk id="41" creationId="{1D08062C-0AD8-ED34-B20B-2601EB31421A}"/>
          </ac:spMkLst>
        </pc:spChg>
        <pc:spChg chg="del mod topLvl">
          <ac:chgData name="Kevin Irwin" userId="e5e70c5b-3b2e-4fd3-a199-fae312d24a50" providerId="ADAL" clId="{71848FBF-015D-4397-94ED-7FEB0AA5C344}" dt="2024-03-25T15:48:39.606" v="5209" actId="478"/>
          <ac:spMkLst>
            <pc:docMk/>
            <pc:sldMk cId="2518148271" sldId="285"/>
            <ac:spMk id="43" creationId="{1BAE7DA5-1B4E-F5D9-E4D0-EA541B812659}"/>
          </ac:spMkLst>
        </pc:spChg>
        <pc:spChg chg="add mod">
          <ac:chgData name="Kevin Irwin" userId="e5e70c5b-3b2e-4fd3-a199-fae312d24a50" providerId="ADAL" clId="{71848FBF-015D-4397-94ED-7FEB0AA5C344}" dt="2024-03-25T15:46:59.707" v="5173" actId="1582"/>
          <ac:spMkLst>
            <pc:docMk/>
            <pc:sldMk cId="2518148271" sldId="285"/>
            <ac:spMk id="45" creationId="{24DBD440-3DEF-C0B4-1D52-610E3C975807}"/>
          </ac:spMkLst>
        </pc:spChg>
        <pc:spChg chg="del mod topLvl">
          <ac:chgData name="Kevin Irwin" userId="e5e70c5b-3b2e-4fd3-a199-fae312d24a50" providerId="ADAL" clId="{71848FBF-015D-4397-94ED-7FEB0AA5C344}" dt="2024-03-25T15:46:37.107" v="5164" actId="478"/>
          <ac:spMkLst>
            <pc:docMk/>
            <pc:sldMk cId="2518148271" sldId="285"/>
            <ac:spMk id="47" creationId="{EF3384AA-D16E-EE2A-6A15-6913E55F7F25}"/>
          </ac:spMkLst>
        </pc:spChg>
        <pc:spChg chg="add mod">
          <ac:chgData name="Kevin Irwin" userId="e5e70c5b-3b2e-4fd3-a199-fae312d24a50" providerId="ADAL" clId="{71848FBF-015D-4397-94ED-7FEB0AA5C344}" dt="2024-03-25T18:09:35.525" v="6060" actId="1582"/>
          <ac:spMkLst>
            <pc:docMk/>
            <pc:sldMk cId="2518148271" sldId="285"/>
            <ac:spMk id="49" creationId="{26DA1C04-3397-7E08-87AA-E0C73234076D}"/>
          </ac:spMkLst>
        </pc:spChg>
        <pc:spChg chg="add mod">
          <ac:chgData name="Kevin Irwin" userId="e5e70c5b-3b2e-4fd3-a199-fae312d24a50" providerId="ADAL" clId="{71848FBF-015D-4397-94ED-7FEB0AA5C344}" dt="2024-03-25T15:41:49.580" v="5095" actId="1582"/>
          <ac:spMkLst>
            <pc:docMk/>
            <pc:sldMk cId="2518148271" sldId="285"/>
            <ac:spMk id="50" creationId="{3425A210-6FEF-E3C0-CF94-D1FE157EA9C7}"/>
          </ac:spMkLst>
        </pc:spChg>
        <pc:spChg chg="add mod">
          <ac:chgData name="Kevin Irwin" userId="e5e70c5b-3b2e-4fd3-a199-fae312d24a50" providerId="ADAL" clId="{71848FBF-015D-4397-94ED-7FEB0AA5C344}" dt="2024-03-25T15:51:41.923" v="5292" actId="14100"/>
          <ac:spMkLst>
            <pc:docMk/>
            <pc:sldMk cId="2518148271" sldId="285"/>
            <ac:spMk id="51" creationId="{3B54880F-63C7-B6FF-0A86-F96819D4D6EF}"/>
          </ac:spMkLst>
        </pc:spChg>
        <pc:spChg chg="del mod topLvl">
          <ac:chgData name="Kevin Irwin" userId="e5e70c5b-3b2e-4fd3-a199-fae312d24a50" providerId="ADAL" clId="{71848FBF-015D-4397-94ED-7FEB0AA5C344}" dt="2024-03-25T15:51:14.718" v="5288" actId="478"/>
          <ac:spMkLst>
            <pc:docMk/>
            <pc:sldMk cId="2518148271" sldId="285"/>
            <ac:spMk id="53" creationId="{DDB76724-3762-525A-C81E-9C64EFBF4E33}"/>
          </ac:spMkLst>
        </pc:spChg>
        <pc:spChg chg="mod topLvl">
          <ac:chgData name="Kevin Irwin" userId="e5e70c5b-3b2e-4fd3-a199-fae312d24a50" providerId="ADAL" clId="{71848FBF-015D-4397-94ED-7FEB0AA5C344}" dt="2024-03-25T17:52:43.743" v="5792" actId="208"/>
          <ac:spMkLst>
            <pc:docMk/>
            <pc:sldMk cId="2518148271" sldId="285"/>
            <ac:spMk id="56" creationId="{11251DC9-8B5F-4196-319C-B4D6BBF1EAEE}"/>
          </ac:spMkLst>
        </pc:spChg>
        <pc:spChg chg="del mod topLvl">
          <ac:chgData name="Kevin Irwin" userId="e5e70c5b-3b2e-4fd3-a199-fae312d24a50" providerId="ADAL" clId="{71848FBF-015D-4397-94ED-7FEB0AA5C344}" dt="2024-03-25T17:42:58.961" v="5561" actId="478"/>
          <ac:spMkLst>
            <pc:docMk/>
            <pc:sldMk cId="2518148271" sldId="285"/>
            <ac:spMk id="59" creationId="{F0BE7524-C1FA-D409-D35F-50AF69B25115}"/>
          </ac:spMkLst>
        </pc:spChg>
        <pc:spChg chg="mod">
          <ac:chgData name="Kevin Irwin" userId="e5e70c5b-3b2e-4fd3-a199-fae312d24a50" providerId="ADAL" clId="{71848FBF-015D-4397-94ED-7FEB0AA5C344}" dt="2024-03-25T15:24:40.659" v="4914" actId="165"/>
          <ac:spMkLst>
            <pc:docMk/>
            <pc:sldMk cId="2518148271" sldId="285"/>
            <ac:spMk id="61" creationId="{F43E1D2A-C2EF-776E-CD2B-367FDA069752}"/>
          </ac:spMkLst>
        </pc:spChg>
        <pc:spChg chg="add mod">
          <ac:chgData name="Kevin Irwin" userId="e5e70c5b-3b2e-4fd3-a199-fae312d24a50" providerId="ADAL" clId="{71848FBF-015D-4397-94ED-7FEB0AA5C344}" dt="2024-03-25T15:57:36.173" v="5364" actId="1582"/>
          <ac:spMkLst>
            <pc:docMk/>
            <pc:sldMk cId="2518148271" sldId="285"/>
            <ac:spMk id="63" creationId="{B1C8213E-29EC-3E53-CEAF-6B93B49662ED}"/>
          </ac:spMkLst>
        </pc:spChg>
        <pc:spChg chg="add mod">
          <ac:chgData name="Kevin Irwin" userId="e5e70c5b-3b2e-4fd3-a199-fae312d24a50" providerId="ADAL" clId="{71848FBF-015D-4397-94ED-7FEB0AA5C344}" dt="2024-03-25T17:46:34.087" v="5602" actId="14100"/>
          <ac:spMkLst>
            <pc:docMk/>
            <pc:sldMk cId="2518148271" sldId="285"/>
            <ac:spMk id="64" creationId="{A78DAC1F-2CBA-6F50-6305-A35862E41483}"/>
          </ac:spMkLst>
        </pc:spChg>
        <pc:spChg chg="add mod">
          <ac:chgData name="Kevin Irwin" userId="e5e70c5b-3b2e-4fd3-a199-fae312d24a50" providerId="ADAL" clId="{71848FBF-015D-4397-94ED-7FEB0AA5C344}" dt="2024-03-25T17:54:41.111" v="5844" actId="1582"/>
          <ac:spMkLst>
            <pc:docMk/>
            <pc:sldMk cId="2518148271" sldId="285"/>
            <ac:spMk id="65" creationId="{4F2DC85B-5176-7018-5544-5391A737038F}"/>
          </ac:spMkLst>
        </pc:spChg>
        <pc:spChg chg="add mod">
          <ac:chgData name="Kevin Irwin" userId="e5e70c5b-3b2e-4fd3-a199-fae312d24a50" providerId="ADAL" clId="{71848FBF-015D-4397-94ED-7FEB0AA5C344}" dt="2024-03-25T18:11:15.946" v="6130" actId="1582"/>
          <ac:spMkLst>
            <pc:docMk/>
            <pc:sldMk cId="2518148271" sldId="285"/>
            <ac:spMk id="66" creationId="{A3AE03E1-A21B-CD46-FE77-66E1B14BA0B9}"/>
          </ac:spMkLst>
        </pc:spChg>
        <pc:spChg chg="add mod">
          <ac:chgData name="Kevin Irwin" userId="e5e70c5b-3b2e-4fd3-a199-fae312d24a50" providerId="ADAL" clId="{71848FBF-015D-4397-94ED-7FEB0AA5C344}" dt="2024-03-25T18:16:07.078" v="6177" actId="1582"/>
          <ac:spMkLst>
            <pc:docMk/>
            <pc:sldMk cId="2518148271" sldId="285"/>
            <ac:spMk id="67" creationId="{C452BD6C-2ACB-B093-DF41-51569BC1AA0B}"/>
          </ac:spMkLst>
        </pc:spChg>
        <pc:spChg chg="add mod">
          <ac:chgData name="Kevin Irwin" userId="e5e70c5b-3b2e-4fd3-a199-fae312d24a50" providerId="ADAL" clId="{71848FBF-015D-4397-94ED-7FEB0AA5C344}" dt="2024-03-25T18:18:45.873" v="6301" actId="1582"/>
          <ac:spMkLst>
            <pc:docMk/>
            <pc:sldMk cId="2518148271" sldId="285"/>
            <ac:spMk id="68" creationId="{23ED4B6E-C600-5CDB-E9E4-05FBA8ED294B}"/>
          </ac:spMkLst>
        </pc:spChg>
        <pc:spChg chg="add mod">
          <ac:chgData name="Kevin Irwin" userId="e5e70c5b-3b2e-4fd3-a199-fae312d24a50" providerId="ADAL" clId="{71848FBF-015D-4397-94ED-7FEB0AA5C344}" dt="2024-03-25T18:18:45.873" v="6301" actId="1582"/>
          <ac:spMkLst>
            <pc:docMk/>
            <pc:sldMk cId="2518148271" sldId="285"/>
            <ac:spMk id="69" creationId="{7FC0ED4F-3237-D6C2-CB76-3757B1E76A87}"/>
          </ac:spMkLst>
        </pc:spChg>
        <pc:spChg chg="mod topLvl">
          <ac:chgData name="Kevin Irwin" userId="e5e70c5b-3b2e-4fd3-a199-fae312d24a50" providerId="ADAL" clId="{71848FBF-015D-4397-94ED-7FEB0AA5C344}" dt="2024-03-25T15:44:51.112" v="5136" actId="14100"/>
          <ac:spMkLst>
            <pc:docMk/>
            <pc:sldMk cId="2518148271" sldId="285"/>
            <ac:spMk id="71" creationId="{CB845813-5009-EEAF-C705-BE18F1B244B5}"/>
          </ac:spMkLst>
        </pc:spChg>
        <pc:spChg chg="mod topLvl">
          <ac:chgData name="Kevin Irwin" userId="e5e70c5b-3b2e-4fd3-a199-fae312d24a50" providerId="ADAL" clId="{71848FBF-015D-4397-94ED-7FEB0AA5C344}" dt="2024-03-25T18:48:31.525" v="6422" actId="1038"/>
          <ac:spMkLst>
            <pc:docMk/>
            <pc:sldMk cId="2518148271" sldId="285"/>
            <ac:spMk id="74" creationId="{67E7040D-C730-9478-8C43-B64B476B74F3}"/>
          </ac:spMkLst>
        </pc:spChg>
        <pc:spChg chg="mod topLvl">
          <ac:chgData name="Kevin Irwin" userId="e5e70c5b-3b2e-4fd3-a199-fae312d24a50" providerId="ADAL" clId="{71848FBF-015D-4397-94ED-7FEB0AA5C344}" dt="2024-03-25T18:48:31.525" v="6422" actId="1038"/>
          <ac:spMkLst>
            <pc:docMk/>
            <pc:sldMk cId="2518148271" sldId="285"/>
            <ac:spMk id="77" creationId="{7F90A323-B891-4F28-FF5F-6C826BB96C03}"/>
          </ac:spMkLst>
        </pc:spChg>
        <pc:spChg chg="mod topLvl">
          <ac:chgData name="Kevin Irwin" userId="e5e70c5b-3b2e-4fd3-a199-fae312d24a50" providerId="ADAL" clId="{71848FBF-015D-4397-94ED-7FEB0AA5C344}" dt="2024-03-25T18:48:31.525" v="6422" actId="1038"/>
          <ac:spMkLst>
            <pc:docMk/>
            <pc:sldMk cId="2518148271" sldId="285"/>
            <ac:spMk id="79" creationId="{12477D41-C37D-ACE8-2234-A68C72C0DCFC}"/>
          </ac:spMkLst>
        </pc:spChg>
        <pc:spChg chg="add mod topLvl">
          <ac:chgData name="Kevin Irwin" userId="e5e70c5b-3b2e-4fd3-a199-fae312d24a50" providerId="ADAL" clId="{71848FBF-015D-4397-94ED-7FEB0AA5C344}" dt="2024-03-25T18:06:22.726" v="5978" actId="14100"/>
          <ac:spMkLst>
            <pc:docMk/>
            <pc:sldMk cId="2518148271" sldId="285"/>
            <ac:spMk id="81" creationId="{3E785151-64F9-B2A7-B10C-F4B0178FBAA7}"/>
          </ac:spMkLst>
        </pc:spChg>
        <pc:spChg chg="add mod">
          <ac:chgData name="Kevin Irwin" userId="e5e70c5b-3b2e-4fd3-a199-fae312d24a50" providerId="ADAL" clId="{71848FBF-015D-4397-94ED-7FEB0AA5C344}" dt="2024-03-25T15:24:11.103" v="4910" actId="14861"/>
          <ac:spMkLst>
            <pc:docMk/>
            <pc:sldMk cId="2518148271" sldId="285"/>
            <ac:spMk id="82" creationId="{C89D086F-13B0-8D1A-3F8E-2AF6AE9B1DB9}"/>
          </ac:spMkLst>
        </pc:spChg>
        <pc:spChg chg="add mod">
          <ac:chgData name="Kevin Irwin" userId="e5e70c5b-3b2e-4fd3-a199-fae312d24a50" providerId="ADAL" clId="{71848FBF-015D-4397-94ED-7FEB0AA5C344}" dt="2024-03-25T17:52:10.487" v="5787" actId="1035"/>
          <ac:spMkLst>
            <pc:docMk/>
            <pc:sldMk cId="2518148271" sldId="285"/>
            <ac:spMk id="84" creationId="{2FF48578-3C2C-39AA-9B66-B9D93F5678A6}"/>
          </ac:spMkLst>
        </pc:spChg>
        <pc:spChg chg="mod topLvl">
          <ac:chgData name="Kevin Irwin" userId="e5e70c5b-3b2e-4fd3-a199-fae312d24a50" providerId="ADAL" clId="{71848FBF-015D-4397-94ED-7FEB0AA5C344}" dt="2024-03-25T17:52:33.115" v="5788" actId="208"/>
          <ac:spMkLst>
            <pc:docMk/>
            <pc:sldMk cId="2518148271" sldId="285"/>
            <ac:spMk id="86" creationId="{D3FA53B2-3BA2-F159-71E5-BBE0B7235509}"/>
          </ac:spMkLst>
        </pc:spChg>
        <pc:spChg chg="mod">
          <ac:chgData name="Kevin Irwin" userId="e5e70c5b-3b2e-4fd3-a199-fae312d24a50" providerId="ADAL" clId="{71848FBF-015D-4397-94ED-7FEB0AA5C344}" dt="2024-03-25T15:24:40.659" v="4914" actId="165"/>
          <ac:spMkLst>
            <pc:docMk/>
            <pc:sldMk cId="2518148271" sldId="285"/>
            <ac:spMk id="89" creationId="{A4DE43CE-3C2E-DFBB-F10E-820498186465}"/>
          </ac:spMkLst>
        </pc:spChg>
        <pc:spChg chg="mod">
          <ac:chgData name="Kevin Irwin" userId="e5e70c5b-3b2e-4fd3-a199-fae312d24a50" providerId="ADAL" clId="{71848FBF-015D-4397-94ED-7FEB0AA5C344}" dt="2024-03-25T15:24:40.659" v="4914" actId="165"/>
          <ac:spMkLst>
            <pc:docMk/>
            <pc:sldMk cId="2518148271" sldId="285"/>
            <ac:spMk id="91" creationId="{33D5B24C-9B33-316D-C392-BF121661E3A6}"/>
          </ac:spMkLst>
        </pc:spChg>
        <pc:spChg chg="mod topLvl">
          <ac:chgData name="Kevin Irwin" userId="e5e70c5b-3b2e-4fd3-a199-fae312d24a50" providerId="ADAL" clId="{71848FBF-015D-4397-94ED-7FEB0AA5C344}" dt="2024-03-25T18:09:46.254" v="6062" actId="208"/>
          <ac:spMkLst>
            <pc:docMk/>
            <pc:sldMk cId="2518148271" sldId="285"/>
            <ac:spMk id="94" creationId="{75FAF339-CAB9-D269-49D2-060B915B85E1}"/>
          </ac:spMkLst>
        </pc:spChg>
        <pc:spChg chg="del mod topLvl">
          <ac:chgData name="Kevin Irwin" userId="e5e70c5b-3b2e-4fd3-a199-fae312d24a50" providerId="ADAL" clId="{71848FBF-015D-4397-94ED-7FEB0AA5C344}" dt="2024-03-25T18:09:08.065" v="6052" actId="478"/>
          <ac:spMkLst>
            <pc:docMk/>
            <pc:sldMk cId="2518148271" sldId="285"/>
            <ac:spMk id="99" creationId="{D867F8A0-0E48-BB12-606B-C721D96DA750}"/>
          </ac:spMkLst>
        </pc:spChg>
        <pc:spChg chg="mod">
          <ac:chgData name="Kevin Irwin" userId="e5e70c5b-3b2e-4fd3-a199-fae312d24a50" providerId="ADAL" clId="{71848FBF-015D-4397-94ED-7FEB0AA5C344}" dt="2024-03-25T15:24:40.659" v="4914" actId="165"/>
          <ac:spMkLst>
            <pc:docMk/>
            <pc:sldMk cId="2518148271" sldId="285"/>
            <ac:spMk id="101" creationId="{10D3A44E-63C4-D1A0-5D09-47ABFBD96091}"/>
          </ac:spMkLst>
        </pc:spChg>
        <pc:spChg chg="del mod topLvl">
          <ac:chgData name="Kevin Irwin" userId="e5e70c5b-3b2e-4fd3-a199-fae312d24a50" providerId="ADAL" clId="{71848FBF-015D-4397-94ED-7FEB0AA5C344}" dt="2024-03-25T18:09:09.791" v="6054" actId="478"/>
          <ac:spMkLst>
            <pc:docMk/>
            <pc:sldMk cId="2518148271" sldId="285"/>
            <ac:spMk id="103" creationId="{58E367B7-62C3-BCF8-9934-AB73813AADC3}"/>
          </ac:spMkLst>
        </pc:spChg>
        <pc:spChg chg="mod">
          <ac:chgData name="Kevin Irwin" userId="e5e70c5b-3b2e-4fd3-a199-fae312d24a50" providerId="ADAL" clId="{71848FBF-015D-4397-94ED-7FEB0AA5C344}" dt="2024-03-25T15:24:40.659" v="4914" actId="165"/>
          <ac:spMkLst>
            <pc:docMk/>
            <pc:sldMk cId="2518148271" sldId="285"/>
            <ac:spMk id="105" creationId="{FB46DA18-54BE-E63D-EBAA-F8E69043AADC}"/>
          </ac:spMkLst>
        </pc:spChg>
        <pc:spChg chg="mod topLvl">
          <ac:chgData name="Kevin Irwin" userId="e5e70c5b-3b2e-4fd3-a199-fae312d24a50" providerId="ADAL" clId="{71848FBF-015D-4397-94ED-7FEB0AA5C344}" dt="2024-03-25T15:44:21.614" v="5127" actId="164"/>
          <ac:spMkLst>
            <pc:docMk/>
            <pc:sldMk cId="2518148271" sldId="285"/>
            <ac:spMk id="108" creationId="{C6A6C00E-01CF-E87D-1509-6EB6D9D67C41}"/>
          </ac:spMkLst>
        </pc:spChg>
        <pc:spChg chg="del mod topLvl">
          <ac:chgData name="Kevin Irwin" userId="e5e70c5b-3b2e-4fd3-a199-fae312d24a50" providerId="ADAL" clId="{71848FBF-015D-4397-94ED-7FEB0AA5C344}" dt="2024-03-25T18:18:28.746" v="6294" actId="478"/>
          <ac:spMkLst>
            <pc:docMk/>
            <pc:sldMk cId="2518148271" sldId="285"/>
            <ac:spMk id="111" creationId="{2E6E447A-78BD-8861-EC4C-4876AA58BFAD}"/>
          </ac:spMkLst>
        </pc:spChg>
        <pc:spChg chg="del mod topLvl">
          <ac:chgData name="Kevin Irwin" userId="e5e70c5b-3b2e-4fd3-a199-fae312d24a50" providerId="ADAL" clId="{71848FBF-015D-4397-94ED-7FEB0AA5C344}" dt="2024-03-25T18:11:06.752" v="6128" actId="478"/>
          <ac:spMkLst>
            <pc:docMk/>
            <pc:sldMk cId="2518148271" sldId="285"/>
            <ac:spMk id="114" creationId="{B77A1C82-B86C-786E-EA4B-89C36B9B3DA7}"/>
          </ac:spMkLst>
        </pc:spChg>
        <pc:spChg chg="del mod topLvl">
          <ac:chgData name="Kevin Irwin" userId="e5e70c5b-3b2e-4fd3-a199-fae312d24a50" providerId="ADAL" clId="{71848FBF-015D-4397-94ED-7FEB0AA5C344}" dt="2024-03-25T18:17:18.397" v="6263" actId="478"/>
          <ac:spMkLst>
            <pc:docMk/>
            <pc:sldMk cId="2518148271" sldId="285"/>
            <ac:spMk id="117" creationId="{69D3B6FD-68BA-0647-005A-7279E9264749}"/>
          </ac:spMkLst>
        </pc:spChg>
        <pc:spChg chg="del mod topLvl">
          <ac:chgData name="Kevin Irwin" userId="e5e70c5b-3b2e-4fd3-a199-fae312d24a50" providerId="ADAL" clId="{71848FBF-015D-4397-94ED-7FEB0AA5C344}" dt="2024-03-25T18:15:48.195" v="6170" actId="478"/>
          <ac:spMkLst>
            <pc:docMk/>
            <pc:sldMk cId="2518148271" sldId="285"/>
            <ac:spMk id="120" creationId="{D818519D-C9D1-7CBC-3797-141EAF2A3999}"/>
          </ac:spMkLst>
        </pc:spChg>
        <pc:spChg chg="mod topLvl">
          <ac:chgData name="Kevin Irwin" userId="e5e70c5b-3b2e-4fd3-a199-fae312d24a50" providerId="ADAL" clId="{71848FBF-015D-4397-94ED-7FEB0AA5C344}" dt="2024-03-25T17:58:44.426" v="5849" actId="1076"/>
          <ac:spMkLst>
            <pc:docMk/>
            <pc:sldMk cId="2518148271" sldId="285"/>
            <ac:spMk id="123" creationId="{A360DAD0-E8A6-15AC-0968-4E18FE20376C}"/>
          </ac:spMkLst>
        </pc:spChg>
        <pc:spChg chg="del mod topLvl">
          <ac:chgData name="Kevin Irwin" userId="e5e70c5b-3b2e-4fd3-a199-fae312d24a50" providerId="ADAL" clId="{71848FBF-015D-4397-94ED-7FEB0AA5C344}" dt="2024-03-25T17:48:11.407" v="5632" actId="478"/>
          <ac:spMkLst>
            <pc:docMk/>
            <pc:sldMk cId="2518148271" sldId="285"/>
            <ac:spMk id="124" creationId="{C7AA3E80-1FCE-9542-65E3-CAB46D57FDC6}"/>
          </ac:spMkLst>
        </pc:spChg>
        <pc:spChg chg="del mod topLvl">
          <ac:chgData name="Kevin Irwin" userId="e5e70c5b-3b2e-4fd3-a199-fae312d24a50" providerId="ADAL" clId="{71848FBF-015D-4397-94ED-7FEB0AA5C344}" dt="2024-03-25T17:49:10.760" v="5663" actId="478"/>
          <ac:spMkLst>
            <pc:docMk/>
            <pc:sldMk cId="2518148271" sldId="285"/>
            <ac:spMk id="125" creationId="{3BB82E95-3841-F33B-AB16-7030A1D06A85}"/>
          </ac:spMkLst>
        </pc:spChg>
        <pc:spChg chg="del mod topLvl">
          <ac:chgData name="Kevin Irwin" userId="e5e70c5b-3b2e-4fd3-a199-fae312d24a50" providerId="ADAL" clId="{71848FBF-015D-4397-94ED-7FEB0AA5C344}" dt="2024-03-25T17:50:11.321" v="5697" actId="478"/>
          <ac:spMkLst>
            <pc:docMk/>
            <pc:sldMk cId="2518148271" sldId="285"/>
            <ac:spMk id="126" creationId="{933BEDAD-BA2E-73A9-0103-E193EEF00C35}"/>
          </ac:spMkLst>
        </pc:spChg>
        <pc:spChg chg="del mod topLvl">
          <ac:chgData name="Kevin Irwin" userId="e5e70c5b-3b2e-4fd3-a199-fae312d24a50" providerId="ADAL" clId="{71848FBF-015D-4397-94ED-7FEB0AA5C344}" dt="2024-03-25T17:50:48.641" v="5728" actId="478"/>
          <ac:spMkLst>
            <pc:docMk/>
            <pc:sldMk cId="2518148271" sldId="285"/>
            <ac:spMk id="127" creationId="{DE08262D-E44B-4F77-1D21-F9720C5AC717}"/>
          </ac:spMkLst>
        </pc:spChg>
        <pc:spChg chg="mod topLvl">
          <ac:chgData name="Kevin Irwin" userId="e5e70c5b-3b2e-4fd3-a199-fae312d24a50" providerId="ADAL" clId="{71848FBF-015D-4397-94ED-7FEB0AA5C344}" dt="2024-03-25T17:51:56.784" v="5786" actId="1582"/>
          <ac:spMkLst>
            <pc:docMk/>
            <pc:sldMk cId="2518148271" sldId="285"/>
            <ac:spMk id="133" creationId="{74B58511-4A3E-6EE1-8945-AB8BFF2DEEF0}"/>
          </ac:spMkLst>
        </pc:spChg>
        <pc:spChg chg="add mod">
          <ac:chgData name="Kevin Irwin" userId="e5e70c5b-3b2e-4fd3-a199-fae312d24a50" providerId="ADAL" clId="{71848FBF-015D-4397-94ED-7FEB0AA5C344}" dt="2024-03-25T15:28:38.740" v="4952" actId="164"/>
          <ac:spMkLst>
            <pc:docMk/>
            <pc:sldMk cId="2518148271" sldId="285"/>
            <ac:spMk id="153" creationId="{5EDA660A-28CA-7127-02E0-7D40C3958C81}"/>
          </ac:spMkLst>
        </pc:spChg>
        <pc:spChg chg="mod">
          <ac:chgData name="Kevin Irwin" userId="e5e70c5b-3b2e-4fd3-a199-fae312d24a50" providerId="ADAL" clId="{71848FBF-015D-4397-94ED-7FEB0AA5C344}" dt="2024-03-25T15:28:51.838" v="4963" actId="20577"/>
          <ac:spMkLst>
            <pc:docMk/>
            <pc:sldMk cId="2518148271" sldId="285"/>
            <ac:spMk id="158" creationId="{4E4FD15B-4A6A-F7CA-01B6-86B3A90C144C}"/>
          </ac:spMkLst>
        </pc:spChg>
        <pc:spChg chg="mod">
          <ac:chgData name="Kevin Irwin" userId="e5e70c5b-3b2e-4fd3-a199-fae312d24a50" providerId="ADAL" clId="{71848FBF-015D-4397-94ED-7FEB0AA5C344}" dt="2024-03-25T15:29:04.108" v="4990" actId="20577"/>
          <ac:spMkLst>
            <pc:docMk/>
            <pc:sldMk cId="2518148271" sldId="285"/>
            <ac:spMk id="161" creationId="{47BD667F-371A-70DC-C012-16439BDD5656}"/>
          </ac:spMkLst>
        </pc:spChg>
        <pc:spChg chg="add mod">
          <ac:chgData name="Kevin Irwin" userId="e5e70c5b-3b2e-4fd3-a199-fae312d24a50" providerId="ADAL" clId="{71848FBF-015D-4397-94ED-7FEB0AA5C344}" dt="2024-03-25T18:04:11.061" v="5935" actId="14100"/>
          <ac:spMkLst>
            <pc:docMk/>
            <pc:sldMk cId="2518148271" sldId="285"/>
            <ac:spMk id="163" creationId="{4A04A6CB-0D0D-EDD2-9BDD-1854FDF57DBD}"/>
          </ac:spMkLst>
        </pc:spChg>
        <pc:spChg chg="add mod">
          <ac:chgData name="Kevin Irwin" userId="e5e70c5b-3b2e-4fd3-a199-fae312d24a50" providerId="ADAL" clId="{71848FBF-015D-4397-94ED-7FEB0AA5C344}" dt="2024-03-25T18:05:25.583" v="5953" actId="404"/>
          <ac:spMkLst>
            <pc:docMk/>
            <pc:sldMk cId="2518148271" sldId="285"/>
            <ac:spMk id="184" creationId="{D509FBC7-06E7-6F7F-83AE-D105AF53DD5D}"/>
          </ac:spMkLst>
        </pc:spChg>
        <pc:spChg chg="mod">
          <ac:chgData name="Kevin Irwin" userId="e5e70c5b-3b2e-4fd3-a199-fae312d24a50" providerId="ADAL" clId="{71848FBF-015D-4397-94ED-7FEB0AA5C344}" dt="2024-03-25T18:05:21.770" v="5952" actId="404"/>
          <ac:spMkLst>
            <pc:docMk/>
            <pc:sldMk cId="2518148271" sldId="285"/>
            <ac:spMk id="190" creationId="{7C85D3B3-5F21-E4FF-0CF8-0880F920CDB5}"/>
          </ac:spMkLst>
        </pc:spChg>
        <pc:spChg chg="mod">
          <ac:chgData name="Kevin Irwin" userId="e5e70c5b-3b2e-4fd3-a199-fae312d24a50" providerId="ADAL" clId="{71848FBF-015D-4397-94ED-7FEB0AA5C344}" dt="2024-03-25T18:05:19.284" v="5951" actId="404"/>
          <ac:spMkLst>
            <pc:docMk/>
            <pc:sldMk cId="2518148271" sldId="285"/>
            <ac:spMk id="197" creationId="{64DD67B9-B4BD-20CB-3719-062DF2A798C1}"/>
          </ac:spMkLst>
        </pc:spChg>
        <pc:spChg chg="mod">
          <ac:chgData name="Kevin Irwin" userId="e5e70c5b-3b2e-4fd3-a199-fae312d24a50" providerId="ADAL" clId="{71848FBF-015D-4397-94ED-7FEB0AA5C344}" dt="2024-03-25T18:05:12.092" v="5950" actId="404"/>
          <ac:spMkLst>
            <pc:docMk/>
            <pc:sldMk cId="2518148271" sldId="285"/>
            <ac:spMk id="206" creationId="{E9F1AA66-1F3C-DDB2-001A-A3F1677E725E}"/>
          </ac:spMkLst>
        </pc:spChg>
        <pc:spChg chg="mod">
          <ac:chgData name="Kevin Irwin" userId="e5e70c5b-3b2e-4fd3-a199-fae312d24a50" providerId="ADAL" clId="{71848FBF-015D-4397-94ED-7FEB0AA5C344}" dt="2024-03-25T18:05:07.496" v="5949" actId="404"/>
          <ac:spMkLst>
            <pc:docMk/>
            <pc:sldMk cId="2518148271" sldId="285"/>
            <ac:spMk id="216" creationId="{6CC86E73-F5F6-2632-EE09-40173F825058}"/>
          </ac:spMkLst>
        </pc:spChg>
        <pc:spChg chg="mod">
          <ac:chgData name="Kevin Irwin" userId="e5e70c5b-3b2e-4fd3-a199-fae312d24a50" providerId="ADAL" clId="{71848FBF-015D-4397-94ED-7FEB0AA5C344}" dt="2024-03-25T18:04:39.018" v="5945" actId="404"/>
          <ac:spMkLst>
            <pc:docMk/>
            <pc:sldMk cId="2518148271" sldId="285"/>
            <ac:spMk id="224" creationId="{C115FF81-685D-3FCD-D06C-4369D99BD9E9}"/>
          </ac:spMkLst>
        </pc:spChg>
        <pc:spChg chg="mod">
          <ac:chgData name="Kevin Irwin" userId="e5e70c5b-3b2e-4fd3-a199-fae312d24a50" providerId="ADAL" clId="{71848FBF-015D-4397-94ED-7FEB0AA5C344}" dt="2024-03-25T18:04:42.278" v="5946" actId="404"/>
          <ac:spMkLst>
            <pc:docMk/>
            <pc:sldMk cId="2518148271" sldId="285"/>
            <ac:spMk id="233" creationId="{7039A24F-E22E-707C-8AE9-61A6EE2CA28C}"/>
          </ac:spMkLst>
        </pc:spChg>
        <pc:spChg chg="mod">
          <ac:chgData name="Kevin Irwin" userId="e5e70c5b-3b2e-4fd3-a199-fae312d24a50" providerId="ADAL" clId="{71848FBF-015D-4397-94ED-7FEB0AA5C344}" dt="2024-03-25T18:04:46.086" v="5947" actId="404"/>
          <ac:spMkLst>
            <pc:docMk/>
            <pc:sldMk cId="2518148271" sldId="285"/>
            <ac:spMk id="241" creationId="{1FA9671C-C903-196A-0FE2-7E81399FCE31}"/>
          </ac:spMkLst>
        </pc:spChg>
        <pc:spChg chg="mod">
          <ac:chgData name="Kevin Irwin" userId="e5e70c5b-3b2e-4fd3-a199-fae312d24a50" providerId="ADAL" clId="{71848FBF-015D-4397-94ED-7FEB0AA5C344}" dt="2024-03-25T17:42:26.094" v="5551" actId="20577"/>
          <ac:spMkLst>
            <pc:docMk/>
            <pc:sldMk cId="2518148271" sldId="285"/>
            <ac:spMk id="245" creationId="{80A1C374-74D3-43D7-3995-0AB06219E3C8}"/>
          </ac:spMkLst>
        </pc:spChg>
        <pc:spChg chg="mod">
          <ac:chgData name="Kevin Irwin" userId="e5e70c5b-3b2e-4fd3-a199-fae312d24a50" providerId="ADAL" clId="{71848FBF-015D-4397-94ED-7FEB0AA5C344}" dt="2024-03-25T17:43:14.372" v="5568" actId="20577"/>
          <ac:spMkLst>
            <pc:docMk/>
            <pc:sldMk cId="2518148271" sldId="285"/>
            <ac:spMk id="252" creationId="{C3071233-6015-231F-9EA6-CE5211B304F9}"/>
          </ac:spMkLst>
        </pc:spChg>
        <pc:spChg chg="add mod">
          <ac:chgData name="Kevin Irwin" userId="e5e70c5b-3b2e-4fd3-a199-fae312d24a50" providerId="ADAL" clId="{71848FBF-015D-4397-94ED-7FEB0AA5C344}" dt="2024-03-25T17:47:20.051" v="5608"/>
          <ac:spMkLst>
            <pc:docMk/>
            <pc:sldMk cId="2518148271" sldId="285"/>
            <ac:spMk id="258" creationId="{6A44384D-E88C-B1AC-D60E-81EDFF272ED8}"/>
          </ac:spMkLst>
        </pc:spChg>
        <pc:spChg chg="add mod">
          <ac:chgData name="Kevin Irwin" userId="e5e70c5b-3b2e-4fd3-a199-fae312d24a50" providerId="ADAL" clId="{71848FBF-015D-4397-94ED-7FEB0AA5C344}" dt="2024-03-25T17:58:44.426" v="5849" actId="1076"/>
          <ac:spMkLst>
            <pc:docMk/>
            <pc:sldMk cId="2518148271" sldId="285"/>
            <ac:spMk id="259" creationId="{2A7643A7-B6CA-14E0-4A3D-61B95C034BE4}"/>
          </ac:spMkLst>
        </pc:spChg>
        <pc:spChg chg="mod">
          <ac:chgData name="Kevin Irwin" userId="e5e70c5b-3b2e-4fd3-a199-fae312d24a50" providerId="ADAL" clId="{71848FBF-015D-4397-94ED-7FEB0AA5C344}" dt="2024-03-25T17:58:44.426" v="5849" actId="1076"/>
          <ac:spMkLst>
            <pc:docMk/>
            <pc:sldMk cId="2518148271" sldId="285"/>
            <ac:spMk id="266" creationId="{BE15E4D6-A890-0912-6CD5-02F3C9E0D095}"/>
          </ac:spMkLst>
        </pc:spChg>
        <pc:spChg chg="mod">
          <ac:chgData name="Kevin Irwin" userId="e5e70c5b-3b2e-4fd3-a199-fae312d24a50" providerId="ADAL" clId="{71848FBF-015D-4397-94ED-7FEB0AA5C344}" dt="2024-03-25T17:58:44.426" v="5849" actId="1076"/>
          <ac:spMkLst>
            <pc:docMk/>
            <pc:sldMk cId="2518148271" sldId="285"/>
            <ac:spMk id="272" creationId="{C1BD9F4D-4E71-E80A-83BD-DB7D3ED65B26}"/>
          </ac:spMkLst>
        </pc:spChg>
        <pc:spChg chg="mod">
          <ac:chgData name="Kevin Irwin" userId="e5e70c5b-3b2e-4fd3-a199-fae312d24a50" providerId="ADAL" clId="{71848FBF-015D-4397-94ED-7FEB0AA5C344}" dt="2024-03-25T17:58:44.426" v="5849" actId="1076"/>
          <ac:spMkLst>
            <pc:docMk/>
            <pc:sldMk cId="2518148271" sldId="285"/>
            <ac:spMk id="278" creationId="{1F1E2743-A0E4-239E-F9E5-B1191FA68A3A}"/>
          </ac:spMkLst>
        </pc:spChg>
        <pc:spChg chg="mod">
          <ac:chgData name="Kevin Irwin" userId="e5e70c5b-3b2e-4fd3-a199-fae312d24a50" providerId="ADAL" clId="{71848FBF-015D-4397-94ED-7FEB0AA5C344}" dt="2024-03-25T18:04:51.007" v="5948" actId="404"/>
          <ac:spMkLst>
            <pc:docMk/>
            <pc:sldMk cId="2518148271" sldId="285"/>
            <ac:spMk id="285" creationId="{C31F50E1-2C2B-CA89-BB81-3A5999E3DA4E}"/>
          </ac:spMkLst>
        </pc:spChg>
        <pc:spChg chg="add mod">
          <ac:chgData name="Kevin Irwin" userId="e5e70c5b-3b2e-4fd3-a199-fae312d24a50" providerId="ADAL" clId="{71848FBF-015D-4397-94ED-7FEB0AA5C344}" dt="2024-03-25T17:58:31.762" v="5845"/>
          <ac:spMkLst>
            <pc:docMk/>
            <pc:sldMk cId="2518148271" sldId="285"/>
            <ac:spMk id="289" creationId="{1E492A3B-EB5B-3EC0-B1FB-A9A651DBF434}"/>
          </ac:spMkLst>
        </pc:spChg>
        <pc:spChg chg="add mod">
          <ac:chgData name="Kevin Irwin" userId="e5e70c5b-3b2e-4fd3-a199-fae312d24a50" providerId="ADAL" clId="{71848FBF-015D-4397-94ED-7FEB0AA5C344}" dt="2024-03-25T17:59:05.264" v="5880" actId="20577"/>
          <ac:spMkLst>
            <pc:docMk/>
            <pc:sldMk cId="2518148271" sldId="285"/>
            <ac:spMk id="290" creationId="{BF916F50-3AC4-9EEF-F6BB-C5733F3CB3BE}"/>
          </ac:spMkLst>
        </pc:spChg>
        <pc:spChg chg="mod">
          <ac:chgData name="Kevin Irwin" userId="e5e70c5b-3b2e-4fd3-a199-fae312d24a50" providerId="ADAL" clId="{71848FBF-015D-4397-94ED-7FEB0AA5C344}" dt="2024-03-25T18:09:06.237" v="6051" actId="14100"/>
          <ac:spMkLst>
            <pc:docMk/>
            <pc:sldMk cId="2518148271" sldId="285"/>
            <ac:spMk id="299" creationId="{8E7F24B8-EEB1-66A4-9538-C5423681AE70}"/>
          </ac:spMkLst>
        </pc:spChg>
        <pc:spChg chg="add mod">
          <ac:chgData name="Kevin Irwin" userId="e5e70c5b-3b2e-4fd3-a199-fae312d24a50" providerId="ADAL" clId="{71848FBF-015D-4397-94ED-7FEB0AA5C344}" dt="2024-03-25T18:07:23.084" v="5994"/>
          <ac:spMkLst>
            <pc:docMk/>
            <pc:sldMk cId="2518148271" sldId="285"/>
            <ac:spMk id="306" creationId="{8122F97E-DCE4-3FB3-0DFC-140C70792558}"/>
          </ac:spMkLst>
        </pc:spChg>
        <pc:spChg chg="add mod">
          <ac:chgData name="Kevin Irwin" userId="e5e70c5b-3b2e-4fd3-a199-fae312d24a50" providerId="ADAL" clId="{71848FBF-015D-4397-94ED-7FEB0AA5C344}" dt="2024-03-25T18:08:11.615" v="6020" actId="164"/>
          <ac:spMkLst>
            <pc:docMk/>
            <pc:sldMk cId="2518148271" sldId="285"/>
            <ac:spMk id="307" creationId="{A9E4A54C-18DA-8FCC-7A86-8CE0E5AA299E}"/>
          </ac:spMkLst>
        </pc:spChg>
        <pc:spChg chg="mod">
          <ac:chgData name="Kevin Irwin" userId="e5e70c5b-3b2e-4fd3-a199-fae312d24a50" providerId="ADAL" clId="{71848FBF-015D-4397-94ED-7FEB0AA5C344}" dt="2024-03-25T18:09:03.038" v="6050" actId="14100"/>
          <ac:spMkLst>
            <pc:docMk/>
            <pc:sldMk cId="2518148271" sldId="285"/>
            <ac:spMk id="314" creationId="{A1F815AD-DBFB-7941-0883-47C7C40FC712}"/>
          </ac:spMkLst>
        </pc:spChg>
        <pc:spChg chg="mod">
          <ac:chgData name="Kevin Irwin" userId="e5e70c5b-3b2e-4fd3-a199-fae312d24a50" providerId="ADAL" clId="{71848FBF-015D-4397-94ED-7FEB0AA5C344}" dt="2024-03-25T18:11:26.404" v="6131" actId="14100"/>
          <ac:spMkLst>
            <pc:docMk/>
            <pc:sldMk cId="2518148271" sldId="285"/>
            <ac:spMk id="322" creationId="{30EA3651-98F5-18A8-F40B-9687F0BFF880}"/>
          </ac:spMkLst>
        </pc:spChg>
        <pc:spChg chg="mod">
          <ac:chgData name="Kevin Irwin" userId="e5e70c5b-3b2e-4fd3-a199-fae312d24a50" providerId="ADAL" clId="{71848FBF-015D-4397-94ED-7FEB0AA5C344}" dt="2024-03-25T18:15:58.592" v="6175" actId="14100"/>
          <ac:spMkLst>
            <pc:docMk/>
            <pc:sldMk cId="2518148271" sldId="285"/>
            <ac:spMk id="326" creationId="{3BCF0317-5FD0-9938-6F00-881E046DB568}"/>
          </ac:spMkLst>
        </pc:spChg>
        <pc:spChg chg="mod">
          <ac:chgData name="Kevin Irwin" userId="e5e70c5b-3b2e-4fd3-a199-fae312d24a50" providerId="ADAL" clId="{71848FBF-015D-4397-94ED-7FEB0AA5C344}" dt="2024-03-25T18:17:37.406" v="6268" actId="14100"/>
          <ac:spMkLst>
            <pc:docMk/>
            <pc:sldMk cId="2518148271" sldId="285"/>
            <ac:spMk id="333" creationId="{A0D3CF20-CDDD-87E1-3552-2659E6C73BF5}"/>
          </ac:spMkLst>
        </pc:spChg>
        <pc:spChg chg="mod">
          <ac:chgData name="Kevin Irwin" userId="e5e70c5b-3b2e-4fd3-a199-fae312d24a50" providerId="ADAL" clId="{71848FBF-015D-4397-94ED-7FEB0AA5C344}" dt="2024-03-25T18:18:53.152" v="6302" actId="14100"/>
          <ac:spMkLst>
            <pc:docMk/>
            <pc:sldMk cId="2518148271" sldId="285"/>
            <ac:spMk id="339" creationId="{05D78359-C5AE-8DEE-E22D-FFAD1185D51E}"/>
          </ac:spMkLst>
        </pc:spChg>
        <pc:grpChg chg="add del mod">
          <ac:chgData name="Kevin Irwin" userId="e5e70c5b-3b2e-4fd3-a199-fae312d24a50" providerId="ADAL" clId="{71848FBF-015D-4397-94ED-7FEB0AA5C344}" dt="2024-03-25T15:24:40.659" v="4914" actId="165"/>
          <ac:grpSpMkLst>
            <pc:docMk/>
            <pc:sldMk cId="2518148271" sldId="285"/>
            <ac:grpSpMk id="13" creationId="{E4FDDC84-7B78-AB1C-95A0-C457BC6F8FE2}"/>
          </ac:grpSpMkLst>
        </pc:grpChg>
        <pc:grpChg chg="add del mod">
          <ac:chgData name="Kevin Irwin" userId="e5e70c5b-3b2e-4fd3-a199-fae312d24a50" providerId="ADAL" clId="{71848FBF-015D-4397-94ED-7FEB0AA5C344}" dt="2024-03-25T15:24:40.659" v="4914" actId="165"/>
          <ac:grpSpMkLst>
            <pc:docMk/>
            <pc:sldMk cId="2518148271" sldId="285"/>
            <ac:grpSpMk id="16" creationId="{B414BAF2-2F42-A855-3579-4D622F174073}"/>
          </ac:grpSpMkLst>
        </pc:grpChg>
        <pc:grpChg chg="add del mod">
          <ac:chgData name="Kevin Irwin" userId="e5e70c5b-3b2e-4fd3-a199-fae312d24a50" providerId="ADAL" clId="{71848FBF-015D-4397-94ED-7FEB0AA5C344}" dt="2024-03-25T15:24:40.659" v="4914" actId="165"/>
          <ac:grpSpMkLst>
            <pc:docMk/>
            <pc:sldMk cId="2518148271" sldId="285"/>
            <ac:grpSpMk id="19" creationId="{10877B62-058B-A9FC-985A-20BE419E8D1F}"/>
          </ac:grpSpMkLst>
        </pc:grpChg>
        <pc:grpChg chg="del mod topLvl">
          <ac:chgData name="Kevin Irwin" userId="e5e70c5b-3b2e-4fd3-a199-fae312d24a50" providerId="ADAL" clId="{71848FBF-015D-4397-94ED-7FEB0AA5C344}" dt="2024-03-25T15:25:36.608" v="4916" actId="165"/>
          <ac:grpSpMkLst>
            <pc:docMk/>
            <pc:sldMk cId="2518148271" sldId="285"/>
            <ac:grpSpMk id="21" creationId="{86B37393-716E-1294-39D2-66EBDEABDFF5}"/>
          </ac:grpSpMkLst>
        </pc:grpChg>
        <pc:grpChg chg="add del mod">
          <ac:chgData name="Kevin Irwin" userId="e5e70c5b-3b2e-4fd3-a199-fae312d24a50" providerId="ADAL" clId="{71848FBF-015D-4397-94ED-7FEB0AA5C344}" dt="2024-03-25T15:24:40.659" v="4914" actId="165"/>
          <ac:grpSpMkLst>
            <pc:docMk/>
            <pc:sldMk cId="2518148271" sldId="285"/>
            <ac:grpSpMk id="27" creationId="{CA2C529A-E89A-0F3F-4EC0-2451DB61FA0D}"/>
          </ac:grpSpMkLst>
        </pc:grpChg>
        <pc:grpChg chg="del mod topLvl">
          <ac:chgData name="Kevin Irwin" userId="e5e70c5b-3b2e-4fd3-a199-fae312d24a50" providerId="ADAL" clId="{71848FBF-015D-4397-94ED-7FEB0AA5C344}" dt="2024-03-25T15:55:03.980" v="5329" actId="478"/>
          <ac:grpSpMkLst>
            <pc:docMk/>
            <pc:sldMk cId="2518148271" sldId="285"/>
            <ac:grpSpMk id="29" creationId="{C9C89602-C4CD-5A79-9876-C3A563C882C0}"/>
          </ac:grpSpMkLst>
        </pc:grpChg>
        <pc:grpChg chg="del mod topLvl">
          <ac:chgData name="Kevin Irwin" userId="e5e70c5b-3b2e-4fd3-a199-fae312d24a50" providerId="ADAL" clId="{71848FBF-015D-4397-94ED-7FEB0AA5C344}" dt="2024-03-25T15:57:11.708" v="5357" actId="478"/>
          <ac:grpSpMkLst>
            <pc:docMk/>
            <pc:sldMk cId="2518148271" sldId="285"/>
            <ac:grpSpMk id="30" creationId="{0FAD3EF6-A127-1330-F4CE-4DF2282E3A24}"/>
          </ac:grpSpMkLst>
        </pc:grpChg>
        <pc:grpChg chg="add del mod">
          <ac:chgData name="Kevin Irwin" userId="e5e70c5b-3b2e-4fd3-a199-fae312d24a50" providerId="ADAL" clId="{71848FBF-015D-4397-94ED-7FEB0AA5C344}" dt="2024-03-25T15:24:40.659" v="4914" actId="165"/>
          <ac:grpSpMkLst>
            <pc:docMk/>
            <pc:sldMk cId="2518148271" sldId="285"/>
            <ac:grpSpMk id="37" creationId="{34105154-FDA9-A3DC-42E9-5E92BB1F456B}"/>
          </ac:grpSpMkLst>
        </pc:grpChg>
        <pc:grpChg chg="add del mod">
          <ac:chgData name="Kevin Irwin" userId="e5e70c5b-3b2e-4fd3-a199-fae312d24a50" providerId="ADAL" clId="{71848FBF-015D-4397-94ED-7FEB0AA5C344}" dt="2024-03-25T15:24:40.659" v="4914" actId="165"/>
          <ac:grpSpMkLst>
            <pc:docMk/>
            <pc:sldMk cId="2518148271" sldId="285"/>
            <ac:grpSpMk id="42" creationId="{FB988176-783A-81A4-DE98-0770813F992E}"/>
          </ac:grpSpMkLst>
        </pc:grpChg>
        <pc:grpChg chg="add del mod">
          <ac:chgData name="Kevin Irwin" userId="e5e70c5b-3b2e-4fd3-a199-fae312d24a50" providerId="ADAL" clId="{71848FBF-015D-4397-94ED-7FEB0AA5C344}" dt="2024-03-25T15:24:40.659" v="4914" actId="165"/>
          <ac:grpSpMkLst>
            <pc:docMk/>
            <pc:sldMk cId="2518148271" sldId="285"/>
            <ac:grpSpMk id="46" creationId="{1279214C-F841-372D-3E58-A8345589526B}"/>
          </ac:grpSpMkLst>
        </pc:grpChg>
        <pc:grpChg chg="add del mod">
          <ac:chgData name="Kevin Irwin" userId="e5e70c5b-3b2e-4fd3-a199-fae312d24a50" providerId="ADAL" clId="{71848FBF-015D-4397-94ED-7FEB0AA5C344}" dt="2024-03-25T15:24:40.659" v="4914" actId="165"/>
          <ac:grpSpMkLst>
            <pc:docMk/>
            <pc:sldMk cId="2518148271" sldId="285"/>
            <ac:grpSpMk id="52" creationId="{691D9ABA-4F43-52C7-7182-0A0B2765077D}"/>
          </ac:grpSpMkLst>
        </pc:grpChg>
        <pc:grpChg chg="add del mod">
          <ac:chgData name="Kevin Irwin" userId="e5e70c5b-3b2e-4fd3-a199-fae312d24a50" providerId="ADAL" clId="{71848FBF-015D-4397-94ED-7FEB0AA5C344}" dt="2024-03-25T15:24:40.659" v="4914" actId="165"/>
          <ac:grpSpMkLst>
            <pc:docMk/>
            <pc:sldMk cId="2518148271" sldId="285"/>
            <ac:grpSpMk id="55" creationId="{C8D6982A-DA58-56BA-1717-3159A9417925}"/>
          </ac:grpSpMkLst>
        </pc:grpChg>
        <pc:grpChg chg="del mod topLvl">
          <ac:chgData name="Kevin Irwin" userId="e5e70c5b-3b2e-4fd3-a199-fae312d24a50" providerId="ADAL" clId="{71848FBF-015D-4397-94ED-7FEB0AA5C344}" dt="2024-03-25T17:45:52.356" v="5582" actId="478"/>
          <ac:grpSpMkLst>
            <pc:docMk/>
            <pc:sldMk cId="2518148271" sldId="285"/>
            <ac:grpSpMk id="57" creationId="{3BF02024-3987-BBB5-CCA2-F39072693ADB}"/>
          </ac:grpSpMkLst>
        </pc:grpChg>
        <pc:grpChg chg="del mod topLvl">
          <ac:chgData name="Kevin Irwin" userId="e5e70c5b-3b2e-4fd3-a199-fae312d24a50" providerId="ADAL" clId="{71848FBF-015D-4397-94ED-7FEB0AA5C344}" dt="2024-03-25T17:42:36.227" v="5553" actId="165"/>
          <ac:grpSpMkLst>
            <pc:docMk/>
            <pc:sldMk cId="2518148271" sldId="285"/>
            <ac:grpSpMk id="58" creationId="{19AB90C1-FFE8-5FA2-CBFC-0877B6193B7B}"/>
          </ac:grpSpMkLst>
        </pc:grpChg>
        <pc:grpChg chg="add del mod">
          <ac:chgData name="Kevin Irwin" userId="e5e70c5b-3b2e-4fd3-a199-fae312d24a50" providerId="ADAL" clId="{71848FBF-015D-4397-94ED-7FEB0AA5C344}" dt="2024-03-25T15:24:40.659" v="4914" actId="165"/>
          <ac:grpSpMkLst>
            <pc:docMk/>
            <pc:sldMk cId="2518148271" sldId="285"/>
            <ac:grpSpMk id="70" creationId="{95E54C9B-B3C7-B7C3-D688-73E2549CC48B}"/>
          </ac:grpSpMkLst>
        </pc:grpChg>
        <pc:grpChg chg="add del mod">
          <ac:chgData name="Kevin Irwin" userId="e5e70c5b-3b2e-4fd3-a199-fae312d24a50" providerId="ADAL" clId="{71848FBF-015D-4397-94ED-7FEB0AA5C344}" dt="2024-03-25T15:19:52.136" v="4862" actId="165"/>
          <ac:grpSpMkLst>
            <pc:docMk/>
            <pc:sldMk cId="2518148271" sldId="285"/>
            <ac:grpSpMk id="73" creationId="{C51B0E4C-BBDC-722A-0010-A78E8030D7B2}"/>
          </ac:grpSpMkLst>
        </pc:grpChg>
        <pc:grpChg chg="del mod topLvl">
          <ac:chgData name="Kevin Irwin" userId="e5e70c5b-3b2e-4fd3-a199-fae312d24a50" providerId="ADAL" clId="{71848FBF-015D-4397-94ED-7FEB0AA5C344}" dt="2024-03-25T15:24:40.659" v="4914" actId="165"/>
          <ac:grpSpMkLst>
            <pc:docMk/>
            <pc:sldMk cId="2518148271" sldId="285"/>
            <ac:grpSpMk id="75" creationId="{2A56CBE1-D936-F3CB-8D39-453CFDC7E989}"/>
          </ac:grpSpMkLst>
        </pc:grpChg>
        <pc:grpChg chg="del mod topLvl">
          <ac:chgData name="Kevin Irwin" userId="e5e70c5b-3b2e-4fd3-a199-fae312d24a50" providerId="ADAL" clId="{71848FBF-015D-4397-94ED-7FEB0AA5C344}" dt="2024-03-25T15:24:40.659" v="4914" actId="165"/>
          <ac:grpSpMkLst>
            <pc:docMk/>
            <pc:sldMk cId="2518148271" sldId="285"/>
            <ac:grpSpMk id="76" creationId="{536FA66C-3AAC-61F6-C3B2-03DB3B655005}"/>
          </ac:grpSpMkLst>
        </pc:grpChg>
        <pc:grpChg chg="add del mod">
          <ac:chgData name="Kevin Irwin" userId="e5e70c5b-3b2e-4fd3-a199-fae312d24a50" providerId="ADAL" clId="{71848FBF-015D-4397-94ED-7FEB0AA5C344}" dt="2024-03-25T15:24:40.659" v="4914" actId="165"/>
          <ac:grpSpMkLst>
            <pc:docMk/>
            <pc:sldMk cId="2518148271" sldId="285"/>
            <ac:grpSpMk id="85" creationId="{A2CCD7FB-AECD-0A9C-2F5A-CB58D5C2F011}"/>
          </ac:grpSpMkLst>
        </pc:grpChg>
        <pc:grpChg chg="del mod topLvl">
          <ac:chgData name="Kevin Irwin" userId="e5e70c5b-3b2e-4fd3-a199-fae312d24a50" providerId="ADAL" clId="{71848FBF-015D-4397-94ED-7FEB0AA5C344}" dt="2024-03-25T16:10:19.930" v="5476" actId="478"/>
          <ac:grpSpMkLst>
            <pc:docMk/>
            <pc:sldMk cId="2518148271" sldId="285"/>
            <ac:grpSpMk id="87" creationId="{E59C9FF4-32C8-EFE7-50D4-FF46C099EE02}"/>
          </ac:grpSpMkLst>
        </pc:grpChg>
        <pc:grpChg chg="del mod topLvl">
          <ac:chgData name="Kevin Irwin" userId="e5e70c5b-3b2e-4fd3-a199-fae312d24a50" providerId="ADAL" clId="{71848FBF-015D-4397-94ED-7FEB0AA5C344}" dt="2024-03-25T16:09:16.811" v="5444" actId="478"/>
          <ac:grpSpMkLst>
            <pc:docMk/>
            <pc:sldMk cId="2518148271" sldId="285"/>
            <ac:grpSpMk id="88" creationId="{A9E2DE8E-7EA9-A2A8-937C-2192EE0D3F65}"/>
          </ac:grpSpMkLst>
        </pc:grpChg>
        <pc:grpChg chg="add del mod">
          <ac:chgData name="Kevin Irwin" userId="e5e70c5b-3b2e-4fd3-a199-fae312d24a50" providerId="ADAL" clId="{71848FBF-015D-4397-94ED-7FEB0AA5C344}" dt="2024-03-25T15:24:40.659" v="4914" actId="165"/>
          <ac:grpSpMkLst>
            <pc:docMk/>
            <pc:sldMk cId="2518148271" sldId="285"/>
            <ac:grpSpMk id="93" creationId="{19E891A6-422F-6504-842F-22CCB4A023B1}"/>
          </ac:grpSpMkLst>
        </pc:grpChg>
        <pc:grpChg chg="del mod topLvl">
          <ac:chgData name="Kevin Irwin" userId="e5e70c5b-3b2e-4fd3-a199-fae312d24a50" providerId="ADAL" clId="{71848FBF-015D-4397-94ED-7FEB0AA5C344}" dt="2024-03-25T18:09:10.699" v="6055" actId="478"/>
          <ac:grpSpMkLst>
            <pc:docMk/>
            <pc:sldMk cId="2518148271" sldId="285"/>
            <ac:grpSpMk id="95" creationId="{51A12C47-CEEF-5139-E492-98D37E37FEA9}"/>
          </ac:grpSpMkLst>
        </pc:grpChg>
        <pc:grpChg chg="add del mod topLvl">
          <ac:chgData name="Kevin Irwin" userId="e5e70c5b-3b2e-4fd3-a199-fae312d24a50" providerId="ADAL" clId="{71848FBF-015D-4397-94ED-7FEB0AA5C344}" dt="2024-03-25T18:08:02.419" v="6017" actId="21"/>
          <ac:grpSpMkLst>
            <pc:docMk/>
            <pc:sldMk cId="2518148271" sldId="285"/>
            <ac:grpSpMk id="96" creationId="{12DD767D-76AA-F008-25E5-6EA2612A4E3D}"/>
          </ac:grpSpMkLst>
        </pc:grpChg>
        <pc:grpChg chg="del mod topLvl">
          <ac:chgData name="Kevin Irwin" userId="e5e70c5b-3b2e-4fd3-a199-fae312d24a50" providerId="ADAL" clId="{71848FBF-015D-4397-94ED-7FEB0AA5C344}" dt="2024-03-25T18:09:08.853" v="6053" actId="478"/>
          <ac:grpSpMkLst>
            <pc:docMk/>
            <pc:sldMk cId="2518148271" sldId="285"/>
            <ac:grpSpMk id="97" creationId="{F8B89CCD-E12B-8167-C47D-CD1EF365E0E1}"/>
          </ac:grpSpMkLst>
        </pc:grpChg>
        <pc:grpChg chg="del mod topLvl">
          <ac:chgData name="Kevin Irwin" userId="e5e70c5b-3b2e-4fd3-a199-fae312d24a50" providerId="ADAL" clId="{71848FBF-015D-4397-94ED-7FEB0AA5C344}" dt="2024-03-25T18:03:38.065" v="5926" actId="21"/>
          <ac:grpSpMkLst>
            <pc:docMk/>
            <pc:sldMk cId="2518148271" sldId="285"/>
            <ac:grpSpMk id="98" creationId="{3A275487-110D-46A4-D499-0C037CFBE827}"/>
          </ac:grpSpMkLst>
        </pc:grpChg>
        <pc:grpChg chg="add del mod">
          <ac:chgData name="Kevin Irwin" userId="e5e70c5b-3b2e-4fd3-a199-fae312d24a50" providerId="ADAL" clId="{71848FBF-015D-4397-94ED-7FEB0AA5C344}" dt="2024-03-25T15:24:40.659" v="4914" actId="165"/>
          <ac:grpSpMkLst>
            <pc:docMk/>
            <pc:sldMk cId="2518148271" sldId="285"/>
            <ac:grpSpMk id="107" creationId="{7BEAFC54-FFE7-1A25-E4F6-505A8AF37A31}"/>
          </ac:grpSpMkLst>
        </pc:grpChg>
        <pc:grpChg chg="add del mod">
          <ac:chgData name="Kevin Irwin" userId="e5e70c5b-3b2e-4fd3-a199-fae312d24a50" providerId="ADAL" clId="{71848FBF-015D-4397-94ED-7FEB0AA5C344}" dt="2024-03-25T15:24:40.659" v="4914" actId="165"/>
          <ac:grpSpMkLst>
            <pc:docMk/>
            <pc:sldMk cId="2518148271" sldId="285"/>
            <ac:grpSpMk id="110" creationId="{1C515CF3-DFAC-3CA0-6144-8CEB6C210CCC}"/>
          </ac:grpSpMkLst>
        </pc:grpChg>
        <pc:grpChg chg="add del mod">
          <ac:chgData name="Kevin Irwin" userId="e5e70c5b-3b2e-4fd3-a199-fae312d24a50" providerId="ADAL" clId="{71848FBF-015D-4397-94ED-7FEB0AA5C344}" dt="2024-03-25T15:24:40.659" v="4914" actId="165"/>
          <ac:grpSpMkLst>
            <pc:docMk/>
            <pc:sldMk cId="2518148271" sldId="285"/>
            <ac:grpSpMk id="113" creationId="{7A2C56D2-21D4-CA52-6C1A-96CC482380F1}"/>
          </ac:grpSpMkLst>
        </pc:grpChg>
        <pc:grpChg chg="add del mod">
          <ac:chgData name="Kevin Irwin" userId="e5e70c5b-3b2e-4fd3-a199-fae312d24a50" providerId="ADAL" clId="{71848FBF-015D-4397-94ED-7FEB0AA5C344}" dt="2024-03-25T15:24:40.659" v="4914" actId="165"/>
          <ac:grpSpMkLst>
            <pc:docMk/>
            <pc:sldMk cId="2518148271" sldId="285"/>
            <ac:grpSpMk id="116" creationId="{C248746D-5760-8E36-A5DC-3FB0A8F38758}"/>
          </ac:grpSpMkLst>
        </pc:grpChg>
        <pc:grpChg chg="add del mod">
          <ac:chgData name="Kevin Irwin" userId="e5e70c5b-3b2e-4fd3-a199-fae312d24a50" providerId="ADAL" clId="{71848FBF-015D-4397-94ED-7FEB0AA5C344}" dt="2024-03-25T15:24:40.659" v="4914" actId="165"/>
          <ac:grpSpMkLst>
            <pc:docMk/>
            <pc:sldMk cId="2518148271" sldId="285"/>
            <ac:grpSpMk id="119" creationId="{C93632BC-5376-709D-C338-63716C05570D}"/>
          </ac:grpSpMkLst>
        </pc:grpChg>
        <pc:grpChg chg="add del mod">
          <ac:chgData name="Kevin Irwin" userId="e5e70c5b-3b2e-4fd3-a199-fae312d24a50" providerId="ADAL" clId="{71848FBF-015D-4397-94ED-7FEB0AA5C344}" dt="2024-03-25T15:24:40.659" v="4914" actId="165"/>
          <ac:grpSpMkLst>
            <pc:docMk/>
            <pc:sldMk cId="2518148271" sldId="285"/>
            <ac:grpSpMk id="122" creationId="{EF5D7AAF-80C5-1FDA-65DF-DB9963101E8C}"/>
          </ac:grpSpMkLst>
        </pc:grpChg>
        <pc:grpChg chg="add del mod">
          <ac:chgData name="Kevin Irwin" userId="e5e70c5b-3b2e-4fd3-a199-fae312d24a50" providerId="ADAL" clId="{71848FBF-015D-4397-94ED-7FEB0AA5C344}" dt="2024-03-25T15:24:40.659" v="4914" actId="165"/>
          <ac:grpSpMkLst>
            <pc:docMk/>
            <pc:sldMk cId="2518148271" sldId="285"/>
            <ac:grpSpMk id="132" creationId="{0F5DC2B8-FB61-955B-BFAF-BAF92BEC69E6}"/>
          </ac:grpSpMkLst>
        </pc:grpChg>
        <pc:grpChg chg="add del mod">
          <ac:chgData name="Kevin Irwin" userId="e5e70c5b-3b2e-4fd3-a199-fae312d24a50" providerId="ADAL" clId="{71848FBF-015D-4397-94ED-7FEB0AA5C344}" dt="2024-03-25T15:24:40.659" v="4914" actId="165"/>
          <ac:grpSpMkLst>
            <pc:docMk/>
            <pc:sldMk cId="2518148271" sldId="285"/>
            <ac:grpSpMk id="137" creationId="{FF5C9166-B189-54C2-41E3-363E3F0FF644}"/>
          </ac:grpSpMkLst>
        </pc:grpChg>
        <pc:grpChg chg="add del mod">
          <ac:chgData name="Kevin Irwin" userId="e5e70c5b-3b2e-4fd3-a199-fae312d24a50" providerId="ADAL" clId="{71848FBF-015D-4397-94ED-7FEB0AA5C344}" dt="2024-03-25T19:52:06.040" v="7901" actId="21"/>
          <ac:grpSpMkLst>
            <pc:docMk/>
            <pc:sldMk cId="2518148271" sldId="285"/>
            <ac:grpSpMk id="155" creationId="{808D151F-4325-71A2-70BC-0222BBF0464B}"/>
          </ac:grpSpMkLst>
        </pc:grpChg>
        <pc:grpChg chg="add del mod">
          <ac:chgData name="Kevin Irwin" userId="e5e70c5b-3b2e-4fd3-a199-fae312d24a50" providerId="ADAL" clId="{71848FBF-015D-4397-94ED-7FEB0AA5C344}" dt="2024-03-25T19:52:06.040" v="7901" actId="21"/>
          <ac:grpSpMkLst>
            <pc:docMk/>
            <pc:sldMk cId="2518148271" sldId="285"/>
            <ac:grpSpMk id="156" creationId="{13DA6DF8-F8D4-3C51-ED65-AFF49FDF95AC}"/>
          </ac:grpSpMkLst>
        </pc:grpChg>
        <pc:grpChg chg="add del mod">
          <ac:chgData name="Kevin Irwin" userId="e5e70c5b-3b2e-4fd3-a199-fae312d24a50" providerId="ADAL" clId="{71848FBF-015D-4397-94ED-7FEB0AA5C344}" dt="2024-03-25T19:52:06.040" v="7901" actId="21"/>
          <ac:grpSpMkLst>
            <pc:docMk/>
            <pc:sldMk cId="2518148271" sldId="285"/>
            <ac:grpSpMk id="157" creationId="{9C1137B1-0B8E-4B61-61EB-FCFCF724A3E2}"/>
          </ac:grpSpMkLst>
        </pc:grpChg>
        <pc:grpChg chg="add del mod">
          <ac:chgData name="Kevin Irwin" userId="e5e70c5b-3b2e-4fd3-a199-fae312d24a50" providerId="ADAL" clId="{71848FBF-015D-4397-94ED-7FEB0AA5C344}" dt="2024-03-25T19:52:06.040" v="7901" actId="21"/>
          <ac:grpSpMkLst>
            <pc:docMk/>
            <pc:sldMk cId="2518148271" sldId="285"/>
            <ac:grpSpMk id="160" creationId="{A272114B-3CF6-9DFE-EF77-A66E55CEB57E}"/>
          </ac:grpSpMkLst>
        </pc:grpChg>
        <pc:grpChg chg="add mod">
          <ac:chgData name="Kevin Irwin" userId="e5e70c5b-3b2e-4fd3-a199-fae312d24a50" providerId="ADAL" clId="{71848FBF-015D-4397-94ED-7FEB0AA5C344}" dt="2024-03-25T18:04:23.065" v="5941" actId="1076"/>
          <ac:grpSpMkLst>
            <pc:docMk/>
            <pc:sldMk cId="2518148271" sldId="285"/>
            <ac:grpSpMk id="170" creationId="{8271993F-2308-6CC9-F6EA-4CC64A7392A8}"/>
          </ac:grpSpMkLst>
        </pc:grpChg>
        <pc:grpChg chg="add mod">
          <ac:chgData name="Kevin Irwin" userId="e5e70c5b-3b2e-4fd3-a199-fae312d24a50" providerId="ADAL" clId="{71848FBF-015D-4397-94ED-7FEB0AA5C344}" dt="2024-03-25T15:41:52.509" v="5103" actId="1036"/>
          <ac:grpSpMkLst>
            <pc:docMk/>
            <pc:sldMk cId="2518148271" sldId="285"/>
            <ac:grpSpMk id="176" creationId="{AE1613DF-D2C5-952C-B6F3-250B159D5B42}"/>
          </ac:grpSpMkLst>
        </pc:grpChg>
        <pc:grpChg chg="add mod">
          <ac:chgData name="Kevin Irwin" userId="e5e70c5b-3b2e-4fd3-a199-fae312d24a50" providerId="ADAL" clId="{71848FBF-015D-4397-94ED-7FEB0AA5C344}" dt="2024-03-25T18:04:27.735" v="5943" actId="1038"/>
          <ac:grpSpMkLst>
            <pc:docMk/>
            <pc:sldMk cId="2518148271" sldId="285"/>
            <ac:grpSpMk id="181" creationId="{64D4BAA1-9A21-AD09-B216-F43F8C8B50CA}"/>
          </ac:grpSpMkLst>
        </pc:grpChg>
        <pc:grpChg chg="add mod">
          <ac:chgData name="Kevin Irwin" userId="e5e70c5b-3b2e-4fd3-a199-fae312d24a50" providerId="ADAL" clId="{71848FBF-015D-4397-94ED-7FEB0AA5C344}" dt="2024-03-25T15:46:49.439" v="5170" actId="1036"/>
          <ac:grpSpMkLst>
            <pc:docMk/>
            <pc:sldMk cId="2518148271" sldId="285"/>
            <ac:grpSpMk id="188" creationId="{E1FDA2A3-B5E7-E3FD-0FB1-3B39686D9A1C}"/>
          </ac:grpSpMkLst>
        </pc:grpChg>
        <pc:grpChg chg="add mod">
          <ac:chgData name="Kevin Irwin" userId="e5e70c5b-3b2e-4fd3-a199-fae312d24a50" providerId="ADAL" clId="{71848FBF-015D-4397-94ED-7FEB0AA5C344}" dt="2024-03-25T15:48:38.014" v="5208" actId="164"/>
          <ac:grpSpMkLst>
            <pc:docMk/>
            <pc:sldMk cId="2518148271" sldId="285"/>
            <ac:grpSpMk id="189" creationId="{7CE4536F-3B78-A95D-61CD-22C5C0D541D2}"/>
          </ac:grpSpMkLst>
        </pc:grpChg>
        <pc:grpChg chg="add mod">
          <ac:chgData name="Kevin Irwin" userId="e5e70c5b-3b2e-4fd3-a199-fae312d24a50" providerId="ADAL" clId="{71848FBF-015D-4397-94ED-7FEB0AA5C344}" dt="2024-03-25T15:48:43.551" v="5217" actId="1036"/>
          <ac:grpSpMkLst>
            <pc:docMk/>
            <pc:sldMk cId="2518148271" sldId="285"/>
            <ac:grpSpMk id="195" creationId="{7717BBBF-22C3-4EC9-BF9D-004545C54CAD}"/>
          </ac:grpSpMkLst>
        </pc:grpChg>
        <pc:grpChg chg="add mod">
          <ac:chgData name="Kevin Irwin" userId="e5e70c5b-3b2e-4fd3-a199-fae312d24a50" providerId="ADAL" clId="{71848FBF-015D-4397-94ED-7FEB0AA5C344}" dt="2024-03-25T15:50:47.791" v="5246" actId="164"/>
          <ac:grpSpMkLst>
            <pc:docMk/>
            <pc:sldMk cId="2518148271" sldId="285"/>
            <ac:grpSpMk id="196" creationId="{54F33240-9923-A283-EC41-8EFD1A85E40B}"/>
          </ac:grpSpMkLst>
        </pc:grpChg>
        <pc:grpChg chg="add mod">
          <ac:chgData name="Kevin Irwin" userId="e5e70c5b-3b2e-4fd3-a199-fae312d24a50" providerId="ADAL" clId="{71848FBF-015D-4397-94ED-7FEB0AA5C344}" dt="2024-03-25T15:51:18.348" v="5289" actId="1076"/>
          <ac:grpSpMkLst>
            <pc:docMk/>
            <pc:sldMk cId="2518148271" sldId="285"/>
            <ac:grpSpMk id="202" creationId="{C3CB52B8-5EC5-7A97-E078-D3FDFC5A676C}"/>
          </ac:grpSpMkLst>
        </pc:grpChg>
        <pc:grpChg chg="add del mod">
          <ac:chgData name="Kevin Irwin" userId="e5e70c5b-3b2e-4fd3-a199-fae312d24a50" providerId="ADAL" clId="{71848FBF-015D-4397-94ED-7FEB0AA5C344}" dt="2024-03-25T15:54:53.890" v="5326" actId="478"/>
          <ac:grpSpMkLst>
            <pc:docMk/>
            <pc:sldMk cId="2518148271" sldId="285"/>
            <ac:grpSpMk id="203" creationId="{E947FA98-2669-2DFA-F385-DA3F97DFCD47}"/>
          </ac:grpSpMkLst>
        </pc:grpChg>
        <pc:grpChg chg="mod topLvl">
          <ac:chgData name="Kevin Irwin" userId="e5e70c5b-3b2e-4fd3-a199-fae312d24a50" providerId="ADAL" clId="{71848FBF-015D-4397-94ED-7FEB0AA5C344}" dt="2024-03-25T15:55:00.805" v="5328" actId="164"/>
          <ac:grpSpMkLst>
            <pc:docMk/>
            <pc:sldMk cId="2518148271" sldId="285"/>
            <ac:grpSpMk id="204" creationId="{60B65882-F487-456E-851F-FDCF2DDA0FAD}"/>
          </ac:grpSpMkLst>
        </pc:grpChg>
        <pc:grpChg chg="add mod">
          <ac:chgData name="Kevin Irwin" userId="e5e70c5b-3b2e-4fd3-a199-fae312d24a50" providerId="ADAL" clId="{71848FBF-015D-4397-94ED-7FEB0AA5C344}" dt="2024-03-25T16:04:08.723" v="5366" actId="164"/>
          <ac:grpSpMkLst>
            <pc:docMk/>
            <pc:sldMk cId="2518148271" sldId="285"/>
            <ac:grpSpMk id="210" creationId="{C8D1CEBC-2E0A-B3F0-12F1-CFCA772A365C}"/>
          </ac:grpSpMkLst>
        </pc:grpChg>
        <pc:grpChg chg="add del mod">
          <ac:chgData name="Kevin Irwin" userId="e5e70c5b-3b2e-4fd3-a199-fae312d24a50" providerId="ADAL" clId="{71848FBF-015D-4397-94ED-7FEB0AA5C344}" dt="2024-03-25T15:56:52.976" v="5351" actId="478"/>
          <ac:grpSpMkLst>
            <pc:docMk/>
            <pc:sldMk cId="2518148271" sldId="285"/>
            <ac:grpSpMk id="213" creationId="{BA84BA6C-76E3-5A89-6C9D-78AFFBC6A865}"/>
          </ac:grpSpMkLst>
        </pc:grpChg>
        <pc:grpChg chg="mod topLvl">
          <ac:chgData name="Kevin Irwin" userId="e5e70c5b-3b2e-4fd3-a199-fae312d24a50" providerId="ADAL" clId="{71848FBF-015D-4397-94ED-7FEB0AA5C344}" dt="2024-03-25T15:57:05.704" v="5355" actId="164"/>
          <ac:grpSpMkLst>
            <pc:docMk/>
            <pc:sldMk cId="2518148271" sldId="285"/>
            <ac:grpSpMk id="214" creationId="{04958418-4529-ABF2-74C3-A8955C188318}"/>
          </ac:grpSpMkLst>
        </pc:grpChg>
        <pc:grpChg chg="add mod">
          <ac:chgData name="Kevin Irwin" userId="e5e70c5b-3b2e-4fd3-a199-fae312d24a50" providerId="ADAL" clId="{71848FBF-015D-4397-94ED-7FEB0AA5C344}" dt="2024-03-25T16:04:08.723" v="5366" actId="164"/>
          <ac:grpSpMkLst>
            <pc:docMk/>
            <pc:sldMk cId="2518148271" sldId="285"/>
            <ac:grpSpMk id="219" creationId="{8624F5A3-ABFB-7E5F-6052-0A8E174EB6CE}"/>
          </ac:grpSpMkLst>
        </pc:grpChg>
        <pc:grpChg chg="add mod ord">
          <ac:chgData name="Kevin Irwin" userId="e5e70c5b-3b2e-4fd3-a199-fae312d24a50" providerId="ADAL" clId="{71848FBF-015D-4397-94ED-7FEB0AA5C344}" dt="2024-03-25T16:04:16.294" v="5367" actId="166"/>
          <ac:grpSpMkLst>
            <pc:docMk/>
            <pc:sldMk cId="2518148271" sldId="285"/>
            <ac:grpSpMk id="220" creationId="{5DFB0DF2-0945-C505-4482-8A7CF616618F}"/>
          </ac:grpSpMkLst>
        </pc:grpChg>
        <pc:grpChg chg="add del mod">
          <ac:chgData name="Kevin Irwin" userId="e5e70c5b-3b2e-4fd3-a199-fae312d24a50" providerId="ADAL" clId="{71848FBF-015D-4397-94ED-7FEB0AA5C344}" dt="2024-03-25T16:07:58.377" v="5377" actId="478"/>
          <ac:grpSpMkLst>
            <pc:docMk/>
            <pc:sldMk cId="2518148271" sldId="285"/>
            <ac:grpSpMk id="221" creationId="{484D9116-AA2F-92DA-21D4-EA42D813190E}"/>
          </ac:grpSpMkLst>
        </pc:grpChg>
        <pc:grpChg chg="mod topLvl">
          <ac:chgData name="Kevin Irwin" userId="e5e70c5b-3b2e-4fd3-a199-fae312d24a50" providerId="ADAL" clId="{71848FBF-015D-4397-94ED-7FEB0AA5C344}" dt="2024-03-25T16:09:08.463" v="5442" actId="164"/>
          <ac:grpSpMkLst>
            <pc:docMk/>
            <pc:sldMk cId="2518148271" sldId="285"/>
            <ac:grpSpMk id="222" creationId="{DAEDDE32-6504-2EAD-0846-52DDF6AB6EDF}"/>
          </ac:grpSpMkLst>
        </pc:grpChg>
        <pc:grpChg chg="add mod">
          <ac:chgData name="Kevin Irwin" userId="e5e70c5b-3b2e-4fd3-a199-fae312d24a50" providerId="ADAL" clId="{71848FBF-015D-4397-94ED-7FEB0AA5C344}" dt="2024-03-25T18:02:44.947" v="5893" actId="1036"/>
          <ac:grpSpMkLst>
            <pc:docMk/>
            <pc:sldMk cId="2518148271" sldId="285"/>
            <ac:grpSpMk id="229" creationId="{27912CDF-DF74-14C2-8BC0-1D318BF220CD}"/>
          </ac:grpSpMkLst>
        </pc:grpChg>
        <pc:grpChg chg="add del mod">
          <ac:chgData name="Kevin Irwin" userId="e5e70c5b-3b2e-4fd3-a199-fae312d24a50" providerId="ADAL" clId="{71848FBF-015D-4397-94ED-7FEB0AA5C344}" dt="2024-03-25T16:09:55.859" v="5468" actId="478"/>
          <ac:grpSpMkLst>
            <pc:docMk/>
            <pc:sldMk cId="2518148271" sldId="285"/>
            <ac:grpSpMk id="230" creationId="{E7D57B88-D00C-876B-C994-253B174AB8F3}"/>
          </ac:grpSpMkLst>
        </pc:grpChg>
        <pc:grpChg chg="mod topLvl">
          <ac:chgData name="Kevin Irwin" userId="e5e70c5b-3b2e-4fd3-a199-fae312d24a50" providerId="ADAL" clId="{71848FBF-015D-4397-94ED-7FEB0AA5C344}" dt="2024-03-25T16:10:06.579" v="5472" actId="164"/>
          <ac:grpSpMkLst>
            <pc:docMk/>
            <pc:sldMk cId="2518148271" sldId="285"/>
            <ac:grpSpMk id="231" creationId="{2C8A3EC8-F376-7B2B-D889-DAE8F9CC67F9}"/>
          </ac:grpSpMkLst>
        </pc:grpChg>
        <pc:grpChg chg="add mod">
          <ac:chgData name="Kevin Irwin" userId="e5e70c5b-3b2e-4fd3-a199-fae312d24a50" providerId="ADAL" clId="{71848FBF-015D-4397-94ED-7FEB0AA5C344}" dt="2024-03-25T17:52:35.651" v="5790" actId="1036"/>
          <ac:grpSpMkLst>
            <pc:docMk/>
            <pc:sldMk cId="2518148271" sldId="285"/>
            <ac:grpSpMk id="237" creationId="{E2419ED4-7EFA-1619-21F6-5639E1361A85}"/>
          </ac:grpSpMkLst>
        </pc:grpChg>
        <pc:grpChg chg="add del mod">
          <ac:chgData name="Kevin Irwin" userId="e5e70c5b-3b2e-4fd3-a199-fae312d24a50" providerId="ADAL" clId="{71848FBF-015D-4397-94ED-7FEB0AA5C344}" dt="2024-03-25T17:40:59.013" v="5511" actId="478"/>
          <ac:grpSpMkLst>
            <pc:docMk/>
            <pc:sldMk cId="2518148271" sldId="285"/>
            <ac:grpSpMk id="238" creationId="{C6694430-1ADF-B938-CB0D-BF6506BA4CB0}"/>
          </ac:grpSpMkLst>
        </pc:grpChg>
        <pc:grpChg chg="mod topLvl">
          <ac:chgData name="Kevin Irwin" userId="e5e70c5b-3b2e-4fd3-a199-fae312d24a50" providerId="ADAL" clId="{71848FBF-015D-4397-94ED-7FEB0AA5C344}" dt="2024-03-25T17:41:14.921" v="5517" actId="164"/>
          <ac:grpSpMkLst>
            <pc:docMk/>
            <pc:sldMk cId="2518148271" sldId="285"/>
            <ac:grpSpMk id="239" creationId="{30722A93-A447-693C-9F1D-DD99DD2D1047}"/>
          </ac:grpSpMkLst>
        </pc:grpChg>
        <pc:grpChg chg="add mod">
          <ac:chgData name="Kevin Irwin" userId="e5e70c5b-3b2e-4fd3-a199-fae312d24a50" providerId="ADAL" clId="{71848FBF-015D-4397-94ED-7FEB0AA5C344}" dt="2024-03-25T17:41:22.140" v="5518" actId="1076"/>
          <ac:grpSpMkLst>
            <pc:docMk/>
            <pc:sldMk cId="2518148271" sldId="285"/>
            <ac:grpSpMk id="243" creationId="{3A9C7A5A-384D-B533-FB03-5455C4743883}"/>
          </ac:grpSpMkLst>
        </pc:grpChg>
        <pc:grpChg chg="add mod">
          <ac:chgData name="Kevin Irwin" userId="e5e70c5b-3b2e-4fd3-a199-fae312d24a50" providerId="ADAL" clId="{71848FBF-015D-4397-94ED-7FEB0AA5C344}" dt="2024-03-25T17:42:53.065" v="5559" actId="164"/>
          <ac:grpSpMkLst>
            <pc:docMk/>
            <pc:sldMk cId="2518148271" sldId="285"/>
            <ac:grpSpMk id="244" creationId="{5A759457-7474-E780-989C-94AD74924170}"/>
          </ac:grpSpMkLst>
        </pc:grpChg>
        <pc:grpChg chg="add mod">
          <ac:chgData name="Kevin Irwin" userId="e5e70c5b-3b2e-4fd3-a199-fae312d24a50" providerId="ADAL" clId="{71848FBF-015D-4397-94ED-7FEB0AA5C344}" dt="2024-03-25T17:46:48.765" v="5605" actId="164"/>
          <ac:grpSpMkLst>
            <pc:docMk/>
            <pc:sldMk cId="2518148271" sldId="285"/>
            <ac:grpSpMk id="248" creationId="{7D422984-B0F2-1B8A-8E02-672C2E22DCF0}"/>
          </ac:grpSpMkLst>
        </pc:grpChg>
        <pc:grpChg chg="add del mod">
          <ac:chgData name="Kevin Irwin" userId="e5e70c5b-3b2e-4fd3-a199-fae312d24a50" providerId="ADAL" clId="{71848FBF-015D-4397-94ED-7FEB0AA5C344}" dt="2024-03-25T17:43:19.049" v="5569" actId="478"/>
          <ac:grpSpMkLst>
            <pc:docMk/>
            <pc:sldMk cId="2518148271" sldId="285"/>
            <ac:grpSpMk id="249" creationId="{C63A1A6C-DD58-FD16-0E83-9DA30452B754}"/>
          </ac:grpSpMkLst>
        </pc:grpChg>
        <pc:grpChg chg="mod topLvl">
          <ac:chgData name="Kevin Irwin" userId="e5e70c5b-3b2e-4fd3-a199-fae312d24a50" providerId="ADAL" clId="{71848FBF-015D-4397-94ED-7FEB0AA5C344}" dt="2024-03-25T17:45:50.415" v="5581" actId="164"/>
          <ac:grpSpMkLst>
            <pc:docMk/>
            <pc:sldMk cId="2518148271" sldId="285"/>
            <ac:grpSpMk id="250" creationId="{544DA358-D801-8234-0D2D-7F5FF6BD0C05}"/>
          </ac:grpSpMkLst>
        </pc:grpChg>
        <pc:grpChg chg="add mod">
          <ac:chgData name="Kevin Irwin" userId="e5e70c5b-3b2e-4fd3-a199-fae312d24a50" providerId="ADAL" clId="{71848FBF-015D-4397-94ED-7FEB0AA5C344}" dt="2024-03-25T17:46:48.765" v="5605" actId="164"/>
          <ac:grpSpMkLst>
            <pc:docMk/>
            <pc:sldMk cId="2518148271" sldId="285"/>
            <ac:grpSpMk id="256" creationId="{E061B9D5-09CD-992B-D85F-2283969C6797}"/>
          </ac:grpSpMkLst>
        </pc:grpChg>
        <pc:grpChg chg="add mod">
          <ac:chgData name="Kevin Irwin" userId="e5e70c5b-3b2e-4fd3-a199-fae312d24a50" providerId="ADAL" clId="{71848FBF-015D-4397-94ED-7FEB0AA5C344}" dt="2024-03-25T17:46:48.765" v="5605" actId="164"/>
          <ac:grpSpMkLst>
            <pc:docMk/>
            <pc:sldMk cId="2518148271" sldId="285"/>
            <ac:grpSpMk id="257" creationId="{33ADF975-38A2-0567-AA20-609B58D6416E}"/>
          </ac:grpSpMkLst>
        </pc:grpChg>
        <pc:grpChg chg="add mod">
          <ac:chgData name="Kevin Irwin" userId="e5e70c5b-3b2e-4fd3-a199-fae312d24a50" providerId="ADAL" clId="{71848FBF-015D-4397-94ED-7FEB0AA5C344}" dt="2024-03-25T17:58:44.426" v="5849" actId="1076"/>
          <ac:grpSpMkLst>
            <pc:docMk/>
            <pc:sldMk cId="2518148271" sldId="285"/>
            <ac:grpSpMk id="261" creationId="{B208F311-3853-3201-367E-CCC7ADDF22F2}"/>
          </ac:grpSpMkLst>
        </pc:grpChg>
        <pc:grpChg chg="add mod">
          <ac:chgData name="Kevin Irwin" userId="e5e70c5b-3b2e-4fd3-a199-fae312d24a50" providerId="ADAL" clId="{71848FBF-015D-4397-94ED-7FEB0AA5C344}" dt="2024-03-25T17:58:44.426" v="5849" actId="1076"/>
          <ac:grpSpMkLst>
            <pc:docMk/>
            <pc:sldMk cId="2518148271" sldId="285"/>
            <ac:grpSpMk id="262" creationId="{A0A1FEB2-E1A9-C0BE-7DDA-2874075F9D81}"/>
          </ac:grpSpMkLst>
        </pc:grpChg>
        <pc:grpChg chg="add mod">
          <ac:chgData name="Kevin Irwin" userId="e5e70c5b-3b2e-4fd3-a199-fae312d24a50" providerId="ADAL" clId="{71848FBF-015D-4397-94ED-7FEB0AA5C344}" dt="2024-03-25T17:58:44.426" v="5849" actId="1076"/>
          <ac:grpSpMkLst>
            <pc:docMk/>
            <pc:sldMk cId="2518148271" sldId="285"/>
            <ac:grpSpMk id="263" creationId="{1C9E1BFB-E046-C797-E3AA-FC20D1FF9516}"/>
          </ac:grpSpMkLst>
        </pc:grpChg>
        <pc:grpChg chg="del mod">
          <ac:chgData name="Kevin Irwin" userId="e5e70c5b-3b2e-4fd3-a199-fae312d24a50" providerId="ADAL" clId="{71848FBF-015D-4397-94ED-7FEB0AA5C344}" dt="2024-03-25T17:48:58.226" v="5659" actId="478"/>
          <ac:grpSpMkLst>
            <pc:docMk/>
            <pc:sldMk cId="2518148271" sldId="285"/>
            <ac:grpSpMk id="264" creationId="{80019682-77A3-F0E5-3FF5-40B97B323E8E}"/>
          </ac:grpSpMkLst>
        </pc:grpChg>
        <pc:grpChg chg="add mod">
          <ac:chgData name="Kevin Irwin" userId="e5e70c5b-3b2e-4fd3-a199-fae312d24a50" providerId="ADAL" clId="{71848FBF-015D-4397-94ED-7FEB0AA5C344}" dt="2024-03-25T17:58:44.426" v="5849" actId="1076"/>
          <ac:grpSpMkLst>
            <pc:docMk/>
            <pc:sldMk cId="2518148271" sldId="285"/>
            <ac:grpSpMk id="268" creationId="{9F0A384C-F82A-5175-FC54-585556F4199B}"/>
          </ac:grpSpMkLst>
        </pc:grpChg>
        <pc:grpChg chg="add del mod">
          <ac:chgData name="Kevin Irwin" userId="e5e70c5b-3b2e-4fd3-a199-fae312d24a50" providerId="ADAL" clId="{71848FBF-015D-4397-94ED-7FEB0AA5C344}" dt="2024-03-25T17:50:00.234" v="5685" actId="478"/>
          <ac:grpSpMkLst>
            <pc:docMk/>
            <pc:sldMk cId="2518148271" sldId="285"/>
            <ac:grpSpMk id="269" creationId="{9D99D78C-5C79-3520-22C7-4E7BD1512CE0}"/>
          </ac:grpSpMkLst>
        </pc:grpChg>
        <pc:grpChg chg="mod">
          <ac:chgData name="Kevin Irwin" userId="e5e70c5b-3b2e-4fd3-a199-fae312d24a50" providerId="ADAL" clId="{71848FBF-015D-4397-94ED-7FEB0AA5C344}" dt="2024-03-25T17:58:44.426" v="5849" actId="1076"/>
          <ac:grpSpMkLst>
            <pc:docMk/>
            <pc:sldMk cId="2518148271" sldId="285"/>
            <ac:grpSpMk id="270" creationId="{3ADD4818-B9B2-9E5E-74F7-23D853643295}"/>
          </ac:grpSpMkLst>
        </pc:grpChg>
        <pc:grpChg chg="add mod">
          <ac:chgData name="Kevin Irwin" userId="e5e70c5b-3b2e-4fd3-a199-fae312d24a50" providerId="ADAL" clId="{71848FBF-015D-4397-94ED-7FEB0AA5C344}" dt="2024-03-25T17:58:44.426" v="5849" actId="1076"/>
          <ac:grpSpMkLst>
            <pc:docMk/>
            <pc:sldMk cId="2518148271" sldId="285"/>
            <ac:grpSpMk id="274" creationId="{54C6FCC6-D6AC-8321-7DDD-7C089116BC24}"/>
          </ac:grpSpMkLst>
        </pc:grpChg>
        <pc:grpChg chg="add del mod">
          <ac:chgData name="Kevin Irwin" userId="e5e70c5b-3b2e-4fd3-a199-fae312d24a50" providerId="ADAL" clId="{71848FBF-015D-4397-94ED-7FEB0AA5C344}" dt="2024-03-25T17:50:37.512" v="5719" actId="478"/>
          <ac:grpSpMkLst>
            <pc:docMk/>
            <pc:sldMk cId="2518148271" sldId="285"/>
            <ac:grpSpMk id="275" creationId="{A84B5B0D-FCF3-4449-18BD-BEC932A0A953}"/>
          </ac:grpSpMkLst>
        </pc:grpChg>
        <pc:grpChg chg="mod">
          <ac:chgData name="Kevin Irwin" userId="e5e70c5b-3b2e-4fd3-a199-fae312d24a50" providerId="ADAL" clId="{71848FBF-015D-4397-94ED-7FEB0AA5C344}" dt="2024-03-25T17:58:44.426" v="5849" actId="1076"/>
          <ac:grpSpMkLst>
            <pc:docMk/>
            <pc:sldMk cId="2518148271" sldId="285"/>
            <ac:grpSpMk id="276" creationId="{9BF4D361-D926-0A45-7E35-600CDE9248F9}"/>
          </ac:grpSpMkLst>
        </pc:grpChg>
        <pc:grpChg chg="add mod">
          <ac:chgData name="Kevin Irwin" userId="e5e70c5b-3b2e-4fd3-a199-fae312d24a50" providerId="ADAL" clId="{71848FBF-015D-4397-94ED-7FEB0AA5C344}" dt="2024-03-25T17:58:44.426" v="5849" actId="1076"/>
          <ac:grpSpMkLst>
            <pc:docMk/>
            <pc:sldMk cId="2518148271" sldId="285"/>
            <ac:grpSpMk id="280" creationId="{F8A1B156-63EF-5283-CA14-C73D01D54AA8}"/>
          </ac:grpSpMkLst>
        </pc:grpChg>
        <pc:grpChg chg="add mod">
          <ac:chgData name="Kevin Irwin" userId="e5e70c5b-3b2e-4fd3-a199-fae312d24a50" providerId="ADAL" clId="{71848FBF-015D-4397-94ED-7FEB0AA5C344}" dt="2024-03-25T17:58:44.426" v="5849" actId="1076"/>
          <ac:grpSpMkLst>
            <pc:docMk/>
            <pc:sldMk cId="2518148271" sldId="285"/>
            <ac:grpSpMk id="283" creationId="{DD019DDB-1BE3-3DBE-9B88-7D59F25BCECE}"/>
          </ac:grpSpMkLst>
        </pc:grpChg>
        <pc:grpChg chg="add mod">
          <ac:chgData name="Kevin Irwin" userId="e5e70c5b-3b2e-4fd3-a199-fae312d24a50" providerId="ADAL" clId="{71848FBF-015D-4397-94ED-7FEB0AA5C344}" dt="2024-03-25T17:54:29.231" v="5841" actId="164"/>
          <ac:grpSpMkLst>
            <pc:docMk/>
            <pc:sldMk cId="2518148271" sldId="285"/>
            <ac:grpSpMk id="284" creationId="{52A1F1DA-14F5-401D-E8BE-C7F2E0524836}"/>
          </ac:grpSpMkLst>
        </pc:grpChg>
        <pc:grpChg chg="add mod">
          <ac:chgData name="Kevin Irwin" userId="e5e70c5b-3b2e-4fd3-a199-fae312d24a50" providerId="ADAL" clId="{71848FBF-015D-4397-94ED-7FEB0AA5C344}" dt="2024-03-25T17:54:33.098" v="5842" actId="1076"/>
          <ac:grpSpMkLst>
            <pc:docMk/>
            <pc:sldMk cId="2518148271" sldId="285"/>
            <ac:grpSpMk id="288" creationId="{276F625B-1D83-CCD9-5241-857B0F319C52}"/>
          </ac:grpSpMkLst>
        </pc:grpChg>
        <pc:grpChg chg="add mod">
          <ac:chgData name="Kevin Irwin" userId="e5e70c5b-3b2e-4fd3-a199-fae312d24a50" providerId="ADAL" clId="{71848FBF-015D-4397-94ED-7FEB0AA5C344}" dt="2024-03-25T18:02:36.475" v="5891" actId="164"/>
          <ac:grpSpMkLst>
            <pc:docMk/>
            <pc:sldMk cId="2518148271" sldId="285"/>
            <ac:grpSpMk id="292" creationId="{24C9B52F-6868-76E1-EAE5-853BE386BD1E}"/>
          </ac:grpSpMkLst>
        </pc:grpChg>
        <pc:grpChg chg="add mod">
          <ac:chgData name="Kevin Irwin" userId="e5e70c5b-3b2e-4fd3-a199-fae312d24a50" providerId="ADAL" clId="{71848FBF-015D-4397-94ED-7FEB0AA5C344}" dt="2024-03-25T18:09:23.568" v="6056" actId="1076"/>
          <ac:grpSpMkLst>
            <pc:docMk/>
            <pc:sldMk cId="2518148271" sldId="285"/>
            <ac:grpSpMk id="295" creationId="{69E00649-0A42-459C-67FF-EB98CC6BD266}"/>
          </ac:grpSpMkLst>
        </pc:grpChg>
        <pc:grpChg chg="add del mod">
          <ac:chgData name="Kevin Irwin" userId="e5e70c5b-3b2e-4fd3-a199-fae312d24a50" providerId="ADAL" clId="{71848FBF-015D-4397-94ED-7FEB0AA5C344}" dt="2024-03-25T18:02:52.358" v="5896" actId="478"/>
          <ac:grpSpMkLst>
            <pc:docMk/>
            <pc:sldMk cId="2518148271" sldId="285"/>
            <ac:grpSpMk id="296" creationId="{30A26AA4-F509-01EA-4B3D-8DC9A60A0DBB}"/>
          </ac:grpSpMkLst>
        </pc:grpChg>
        <pc:grpChg chg="mod topLvl">
          <ac:chgData name="Kevin Irwin" userId="e5e70c5b-3b2e-4fd3-a199-fae312d24a50" providerId="ADAL" clId="{71848FBF-015D-4397-94ED-7FEB0AA5C344}" dt="2024-03-25T18:03:46.835" v="5930" actId="164"/>
          <ac:grpSpMkLst>
            <pc:docMk/>
            <pc:sldMk cId="2518148271" sldId="285"/>
            <ac:grpSpMk id="297" creationId="{84AB98B7-0E9B-8E21-1C45-AF82FA664E10}"/>
          </ac:grpSpMkLst>
        </pc:grpChg>
        <pc:grpChg chg="add mod">
          <ac:chgData name="Kevin Irwin" userId="e5e70c5b-3b2e-4fd3-a199-fae312d24a50" providerId="ADAL" clId="{71848FBF-015D-4397-94ED-7FEB0AA5C344}" dt="2024-03-25T18:09:23.568" v="6056" actId="1076"/>
          <ac:grpSpMkLst>
            <pc:docMk/>
            <pc:sldMk cId="2518148271" sldId="285"/>
            <ac:grpSpMk id="302" creationId="{9B09E9E7-948E-6EF6-6D4B-E96401F58D9B}"/>
          </ac:grpSpMkLst>
        </pc:grpChg>
        <pc:grpChg chg="add mod">
          <ac:chgData name="Kevin Irwin" userId="e5e70c5b-3b2e-4fd3-a199-fae312d24a50" providerId="ADAL" clId="{71848FBF-015D-4397-94ED-7FEB0AA5C344}" dt="2024-03-25T18:09:23.568" v="6056" actId="1076"/>
          <ac:grpSpMkLst>
            <pc:docMk/>
            <pc:sldMk cId="2518148271" sldId="285"/>
            <ac:grpSpMk id="310" creationId="{6EF11185-2828-7479-CE00-C756E38EF496}"/>
          </ac:grpSpMkLst>
        </pc:grpChg>
        <pc:grpChg chg="add del mod">
          <ac:chgData name="Kevin Irwin" userId="e5e70c5b-3b2e-4fd3-a199-fae312d24a50" providerId="ADAL" clId="{71848FBF-015D-4397-94ED-7FEB0AA5C344}" dt="2024-03-25T18:08:42.357" v="6045" actId="478"/>
          <ac:grpSpMkLst>
            <pc:docMk/>
            <pc:sldMk cId="2518148271" sldId="285"/>
            <ac:grpSpMk id="311" creationId="{446DBCF0-5C47-3AC5-D0E9-F4B8459B2538}"/>
          </ac:grpSpMkLst>
        </pc:grpChg>
        <pc:grpChg chg="mod topLvl">
          <ac:chgData name="Kevin Irwin" userId="e5e70c5b-3b2e-4fd3-a199-fae312d24a50" providerId="ADAL" clId="{71848FBF-015D-4397-94ED-7FEB0AA5C344}" dt="2024-03-25T18:08:52.428" v="6048" actId="164"/>
          <ac:grpSpMkLst>
            <pc:docMk/>
            <pc:sldMk cId="2518148271" sldId="285"/>
            <ac:grpSpMk id="312" creationId="{05B7CAE0-5D3D-504A-9DF7-1ECD82F30EAB}"/>
          </ac:grpSpMkLst>
        </pc:grpChg>
        <pc:grpChg chg="add mod">
          <ac:chgData name="Kevin Irwin" userId="e5e70c5b-3b2e-4fd3-a199-fae312d24a50" providerId="ADAL" clId="{71848FBF-015D-4397-94ED-7FEB0AA5C344}" dt="2024-03-25T18:09:23.568" v="6056" actId="1076"/>
          <ac:grpSpMkLst>
            <pc:docMk/>
            <pc:sldMk cId="2518148271" sldId="285"/>
            <ac:grpSpMk id="318" creationId="{6DE87042-384D-B0E4-0765-9797AB138889}"/>
          </ac:grpSpMkLst>
        </pc:grpChg>
        <pc:grpChg chg="add del mod">
          <ac:chgData name="Kevin Irwin" userId="e5e70c5b-3b2e-4fd3-a199-fae312d24a50" providerId="ADAL" clId="{71848FBF-015D-4397-94ED-7FEB0AA5C344}" dt="2024-03-25T18:10:49.685" v="6119" actId="478"/>
          <ac:grpSpMkLst>
            <pc:docMk/>
            <pc:sldMk cId="2518148271" sldId="285"/>
            <ac:grpSpMk id="319" creationId="{FE2B2D45-84F6-AE31-4B41-74A23F65DD95}"/>
          </ac:grpSpMkLst>
        </pc:grpChg>
        <pc:grpChg chg="mod topLvl">
          <ac:chgData name="Kevin Irwin" userId="e5e70c5b-3b2e-4fd3-a199-fae312d24a50" providerId="ADAL" clId="{71848FBF-015D-4397-94ED-7FEB0AA5C344}" dt="2024-03-25T18:10:59.134" v="6125" actId="164"/>
          <ac:grpSpMkLst>
            <pc:docMk/>
            <pc:sldMk cId="2518148271" sldId="285"/>
            <ac:grpSpMk id="320" creationId="{22880A47-DBD5-ED74-8405-B46B728CF33A}"/>
          </ac:grpSpMkLst>
        </pc:grpChg>
        <pc:grpChg chg="add mod">
          <ac:chgData name="Kevin Irwin" userId="e5e70c5b-3b2e-4fd3-a199-fae312d24a50" providerId="ADAL" clId="{71848FBF-015D-4397-94ED-7FEB0AA5C344}" dt="2024-03-25T18:17:34.270" v="6267" actId="552"/>
          <ac:grpSpMkLst>
            <pc:docMk/>
            <pc:sldMk cId="2518148271" sldId="285"/>
            <ac:grpSpMk id="324" creationId="{FC9362DA-636C-D141-0C58-E743347D6AF0}"/>
          </ac:grpSpMkLst>
        </pc:grpChg>
        <pc:grpChg chg="add mod">
          <ac:chgData name="Kevin Irwin" userId="e5e70c5b-3b2e-4fd3-a199-fae312d24a50" providerId="ADAL" clId="{71848FBF-015D-4397-94ED-7FEB0AA5C344}" dt="2024-03-25T18:15:44.348" v="6168" actId="164"/>
          <ac:grpSpMkLst>
            <pc:docMk/>
            <pc:sldMk cId="2518148271" sldId="285"/>
            <ac:grpSpMk id="325" creationId="{636E2110-E7B3-572A-8B66-063DAE843D67}"/>
          </ac:grpSpMkLst>
        </pc:grpChg>
        <pc:grpChg chg="add mod">
          <ac:chgData name="Kevin Irwin" userId="e5e70c5b-3b2e-4fd3-a199-fae312d24a50" providerId="ADAL" clId="{71848FBF-015D-4397-94ED-7FEB0AA5C344}" dt="2024-03-25T18:17:34.270" v="6267" actId="552"/>
          <ac:grpSpMkLst>
            <pc:docMk/>
            <pc:sldMk cId="2518148271" sldId="285"/>
            <ac:grpSpMk id="331" creationId="{91C284D5-1E89-CA31-A39D-2BC3C307FB5F}"/>
          </ac:grpSpMkLst>
        </pc:grpChg>
        <pc:grpChg chg="add mod">
          <ac:chgData name="Kevin Irwin" userId="e5e70c5b-3b2e-4fd3-a199-fae312d24a50" providerId="ADAL" clId="{71848FBF-015D-4397-94ED-7FEB0AA5C344}" dt="2024-03-25T18:17:21.218" v="6264" actId="164"/>
          <ac:grpSpMkLst>
            <pc:docMk/>
            <pc:sldMk cId="2518148271" sldId="285"/>
            <ac:grpSpMk id="332" creationId="{F3B47906-18DE-F94C-7471-4787B8C89A1E}"/>
          </ac:grpSpMkLst>
        </pc:grpChg>
        <pc:grpChg chg="add mod">
          <ac:chgData name="Kevin Irwin" userId="e5e70c5b-3b2e-4fd3-a199-fae312d24a50" providerId="ADAL" clId="{71848FBF-015D-4397-94ED-7FEB0AA5C344}" dt="2024-03-25T18:17:34.270" v="6267" actId="552"/>
          <ac:grpSpMkLst>
            <pc:docMk/>
            <pc:sldMk cId="2518148271" sldId="285"/>
            <ac:grpSpMk id="337" creationId="{DFE74235-6F98-3651-4E91-80347321466F}"/>
          </ac:grpSpMkLst>
        </pc:grpChg>
        <pc:grpChg chg="add mod">
          <ac:chgData name="Kevin Irwin" userId="e5e70c5b-3b2e-4fd3-a199-fae312d24a50" providerId="ADAL" clId="{71848FBF-015D-4397-94ED-7FEB0AA5C344}" dt="2024-03-25T18:18:33.420" v="6296" actId="164"/>
          <ac:grpSpMkLst>
            <pc:docMk/>
            <pc:sldMk cId="2518148271" sldId="285"/>
            <ac:grpSpMk id="338" creationId="{780DA21B-D3A1-193C-B08E-BEF6E466A517}"/>
          </ac:grpSpMkLst>
        </pc:grpChg>
        <pc:grpChg chg="add mod">
          <ac:chgData name="Kevin Irwin" userId="e5e70c5b-3b2e-4fd3-a199-fae312d24a50" providerId="ADAL" clId="{71848FBF-015D-4397-94ED-7FEB0AA5C344}" dt="2024-03-25T18:18:38.719" v="6299" actId="1036"/>
          <ac:grpSpMkLst>
            <pc:docMk/>
            <pc:sldMk cId="2518148271" sldId="285"/>
            <ac:grpSpMk id="344" creationId="{4274D0DB-CB04-E0C4-B9A0-AC20769A14DF}"/>
          </ac:grpSpMkLst>
        </pc:grpChg>
        <pc:grpChg chg="add mod">
          <ac:chgData name="Kevin Irwin" userId="e5e70c5b-3b2e-4fd3-a199-fae312d24a50" providerId="ADAL" clId="{71848FBF-015D-4397-94ED-7FEB0AA5C344}" dt="2024-03-25T18:48:31.525" v="6422" actId="1038"/>
          <ac:grpSpMkLst>
            <pc:docMk/>
            <pc:sldMk cId="2518148271" sldId="285"/>
            <ac:grpSpMk id="345" creationId="{EEBC8376-FA2E-18BF-F823-2B9CFE3B156A}"/>
          </ac:grpSpMkLst>
        </pc:grpChg>
        <pc:graphicFrameChg chg="add del mod">
          <ac:chgData name="Kevin Irwin" userId="e5e70c5b-3b2e-4fd3-a199-fae312d24a50" providerId="ADAL" clId="{71848FBF-015D-4397-94ED-7FEB0AA5C344}" dt="2024-03-25T15:36:18.215" v="5026" actId="478"/>
          <ac:graphicFrameMkLst>
            <pc:docMk/>
            <pc:sldMk cId="2518148271" sldId="285"/>
            <ac:graphicFrameMk id="165" creationId="{FE879964-65F7-FA84-A5A1-B9ABABC28B86}"/>
          </ac:graphicFrameMkLst>
        </pc:graphicFrameChg>
        <pc:picChg chg="add del mod">
          <ac:chgData name="Kevin Irwin" userId="e5e70c5b-3b2e-4fd3-a199-fae312d24a50" providerId="ADAL" clId="{71848FBF-015D-4397-94ED-7FEB0AA5C344}" dt="2024-03-25T15:15:47.393" v="4811" actId="478"/>
          <ac:picMkLst>
            <pc:docMk/>
            <pc:sldMk cId="2518148271" sldId="285"/>
            <ac:picMk id="4" creationId="{C4216AE6-B604-4E88-3A28-E8E33FA04871}"/>
          </ac:picMkLst>
        </pc:picChg>
        <pc:picChg chg="add del mod">
          <ac:chgData name="Kevin Irwin" userId="e5e70c5b-3b2e-4fd3-a199-fae312d24a50" providerId="ADAL" clId="{71848FBF-015D-4397-94ED-7FEB0AA5C344}" dt="2024-03-25T15:15:47.865" v="4812" actId="478"/>
          <ac:picMkLst>
            <pc:docMk/>
            <pc:sldMk cId="2518148271" sldId="285"/>
            <ac:picMk id="5" creationId="{1FDDA2E4-F196-6C77-82ED-2267CF1DE9AF}"/>
          </ac:picMkLst>
        </pc:picChg>
        <pc:picChg chg="add del mod">
          <ac:chgData name="Kevin Irwin" userId="e5e70c5b-3b2e-4fd3-a199-fae312d24a50" providerId="ADAL" clId="{71848FBF-015D-4397-94ED-7FEB0AA5C344}" dt="2024-03-25T15:16:29.609" v="4828" actId="478"/>
          <ac:picMkLst>
            <pc:docMk/>
            <pc:sldMk cId="2518148271" sldId="285"/>
            <ac:picMk id="7" creationId="{46C7B674-99B4-1401-4622-D5365E15691D}"/>
          </ac:picMkLst>
        </pc:picChg>
        <pc:picChg chg="add del mod">
          <ac:chgData name="Kevin Irwin" userId="e5e70c5b-3b2e-4fd3-a199-fae312d24a50" providerId="ADAL" clId="{71848FBF-015D-4397-94ED-7FEB0AA5C344}" dt="2024-03-25T15:16:30.050" v="4829" actId="478"/>
          <ac:picMkLst>
            <pc:docMk/>
            <pc:sldMk cId="2518148271" sldId="285"/>
            <ac:picMk id="9" creationId="{81098BEE-4A2C-5CC5-CE2A-00CFF13D877C}"/>
          </ac:picMkLst>
        </pc:picChg>
        <pc:picChg chg="add mod">
          <ac:chgData name="Kevin Irwin" userId="e5e70c5b-3b2e-4fd3-a199-fae312d24a50" providerId="ADAL" clId="{71848FBF-015D-4397-94ED-7FEB0AA5C344}" dt="2024-03-25T15:24:11.103" v="4910" actId="14861"/>
          <ac:picMkLst>
            <pc:docMk/>
            <pc:sldMk cId="2518148271" sldId="285"/>
            <ac:picMk id="10" creationId="{8866BF3E-5B83-568A-0683-B32E3AD68C61}"/>
          </ac:picMkLst>
        </pc:picChg>
        <pc:picChg chg="add mod">
          <ac:chgData name="Kevin Irwin" userId="e5e70c5b-3b2e-4fd3-a199-fae312d24a50" providerId="ADAL" clId="{71848FBF-015D-4397-94ED-7FEB0AA5C344}" dt="2024-03-25T17:40:32.508" v="5490" actId="34135"/>
          <ac:picMkLst>
            <pc:docMk/>
            <pc:sldMk cId="2518148271" sldId="285"/>
            <ac:picMk id="11" creationId="{D3F07B42-C149-B8BB-302F-813D192267B6}"/>
          </ac:picMkLst>
        </pc:picChg>
        <pc:picChg chg="del mod ord topLvl">
          <ac:chgData name="Kevin Irwin" userId="e5e70c5b-3b2e-4fd3-a199-fae312d24a50" providerId="ADAL" clId="{71848FBF-015D-4397-94ED-7FEB0AA5C344}" dt="2024-03-25T15:38:51.900" v="5038" actId="478"/>
          <ac:picMkLst>
            <pc:docMk/>
            <pc:sldMk cId="2518148271" sldId="285"/>
            <ac:picMk id="15" creationId="{314BA4A3-43AF-6201-C44F-CD1459A62549}"/>
          </ac:picMkLst>
        </pc:picChg>
        <pc:picChg chg="mod ord topLvl">
          <ac:chgData name="Kevin Irwin" userId="e5e70c5b-3b2e-4fd3-a199-fae312d24a50" providerId="ADAL" clId="{71848FBF-015D-4397-94ED-7FEB0AA5C344}" dt="2024-03-25T17:54:29.231" v="5841" actId="164"/>
          <ac:picMkLst>
            <pc:docMk/>
            <pc:sldMk cId="2518148271" sldId="285"/>
            <ac:picMk id="18" creationId="{D6DB9926-2E08-D3C8-23F5-B09B3A218738}"/>
          </ac:picMkLst>
        </pc:picChg>
        <pc:picChg chg="mod">
          <ac:chgData name="Kevin Irwin" userId="e5e70c5b-3b2e-4fd3-a199-fae312d24a50" providerId="ADAL" clId="{71848FBF-015D-4397-94ED-7FEB0AA5C344}" dt="2024-03-25T15:55:37.439" v="5336" actId="1076"/>
          <ac:picMkLst>
            <pc:docMk/>
            <pc:sldMk cId="2518148271" sldId="285"/>
            <ac:picMk id="32" creationId="{131063D2-B721-4866-88B5-B1A44165A743}"/>
          </ac:picMkLst>
        </pc:picChg>
        <pc:picChg chg="mod">
          <ac:chgData name="Kevin Irwin" userId="e5e70c5b-3b2e-4fd3-a199-fae312d24a50" providerId="ADAL" clId="{71848FBF-015D-4397-94ED-7FEB0AA5C344}" dt="2024-03-25T15:53:48.959" v="5321" actId="1076"/>
          <ac:picMkLst>
            <pc:docMk/>
            <pc:sldMk cId="2518148271" sldId="285"/>
            <ac:picMk id="34" creationId="{03BBBCFC-5EC4-81F1-230E-00781F781ADE}"/>
          </ac:picMkLst>
        </pc:picChg>
        <pc:picChg chg="mod ord topLvl">
          <ac:chgData name="Kevin Irwin" userId="e5e70c5b-3b2e-4fd3-a199-fae312d24a50" providerId="ADAL" clId="{71848FBF-015D-4397-94ED-7FEB0AA5C344}" dt="2024-03-25T17:41:14.921" v="5517" actId="164"/>
          <ac:picMkLst>
            <pc:docMk/>
            <pc:sldMk cId="2518148271" sldId="285"/>
            <ac:picMk id="39" creationId="{8D94A395-1DA8-7490-EAA0-653B8E71E354}"/>
          </ac:picMkLst>
        </pc:picChg>
        <pc:picChg chg="del mod topLvl">
          <ac:chgData name="Kevin Irwin" userId="e5e70c5b-3b2e-4fd3-a199-fae312d24a50" providerId="ADAL" clId="{71848FBF-015D-4397-94ED-7FEB0AA5C344}" dt="2024-03-25T15:48:05.803" v="5177" actId="478"/>
          <ac:picMkLst>
            <pc:docMk/>
            <pc:sldMk cId="2518148271" sldId="285"/>
            <ac:picMk id="44" creationId="{DFDD44F9-FC64-20DA-F33E-09AF85503AF8}"/>
          </ac:picMkLst>
        </pc:picChg>
        <pc:picChg chg="del mod topLvl">
          <ac:chgData name="Kevin Irwin" userId="e5e70c5b-3b2e-4fd3-a199-fae312d24a50" providerId="ADAL" clId="{71848FBF-015D-4397-94ED-7FEB0AA5C344}" dt="2024-03-25T15:46:38.226" v="5165" actId="478"/>
          <ac:picMkLst>
            <pc:docMk/>
            <pc:sldMk cId="2518148271" sldId="285"/>
            <ac:picMk id="48" creationId="{C8609767-4C98-D8B0-D250-AFEE248D4897}"/>
          </ac:picMkLst>
        </pc:picChg>
        <pc:picChg chg="del mod topLvl">
          <ac:chgData name="Kevin Irwin" userId="e5e70c5b-3b2e-4fd3-a199-fae312d24a50" providerId="ADAL" clId="{71848FBF-015D-4397-94ED-7FEB0AA5C344}" dt="2024-03-25T15:50:05.618" v="5221" actId="478"/>
          <ac:picMkLst>
            <pc:docMk/>
            <pc:sldMk cId="2518148271" sldId="285"/>
            <ac:picMk id="54" creationId="{EBBC6AC1-F288-9E23-EC05-C488E14026FD}"/>
          </ac:picMkLst>
        </pc:picChg>
        <pc:picChg chg="mod ord topLvl">
          <ac:chgData name="Kevin Irwin" userId="e5e70c5b-3b2e-4fd3-a199-fae312d24a50" providerId="ADAL" clId="{71848FBF-015D-4397-94ED-7FEB0AA5C344}" dt="2024-03-25T17:42:53.065" v="5559" actId="164"/>
          <ac:picMkLst>
            <pc:docMk/>
            <pc:sldMk cId="2518148271" sldId="285"/>
            <ac:picMk id="60" creationId="{6808E51C-1985-7ADE-1299-9D4D670AD66C}"/>
          </ac:picMkLst>
        </pc:picChg>
        <pc:picChg chg="mod">
          <ac:chgData name="Kevin Irwin" userId="e5e70c5b-3b2e-4fd3-a199-fae312d24a50" providerId="ADAL" clId="{71848FBF-015D-4397-94ED-7FEB0AA5C344}" dt="2024-03-25T17:42:08.050" v="5526" actId="1076"/>
          <ac:picMkLst>
            <pc:docMk/>
            <pc:sldMk cId="2518148271" sldId="285"/>
            <ac:picMk id="62" creationId="{4C8947B4-FE23-B744-D942-32FA3C67C550}"/>
          </ac:picMkLst>
        </pc:picChg>
        <pc:picChg chg="del mod topLvl">
          <ac:chgData name="Kevin Irwin" userId="e5e70c5b-3b2e-4fd3-a199-fae312d24a50" providerId="ADAL" clId="{71848FBF-015D-4397-94ED-7FEB0AA5C344}" dt="2024-03-25T15:41:31.077" v="5089" actId="478"/>
          <ac:picMkLst>
            <pc:docMk/>
            <pc:sldMk cId="2518148271" sldId="285"/>
            <ac:picMk id="72" creationId="{2AF8C9F4-59EB-1A2A-3E4B-2A7565109710}"/>
          </ac:picMkLst>
        </pc:picChg>
        <pc:picChg chg="mod topLvl">
          <ac:chgData name="Kevin Irwin" userId="e5e70c5b-3b2e-4fd3-a199-fae312d24a50" providerId="ADAL" clId="{71848FBF-015D-4397-94ED-7FEB0AA5C344}" dt="2024-03-25T18:48:31.525" v="6422" actId="1038"/>
          <ac:picMkLst>
            <pc:docMk/>
            <pc:sldMk cId="2518148271" sldId="285"/>
            <ac:picMk id="78" creationId="{866CA71F-1ADC-1E23-0287-1B8B23E32AEA}"/>
          </ac:picMkLst>
        </pc:picChg>
        <pc:picChg chg="mod topLvl">
          <ac:chgData name="Kevin Irwin" userId="e5e70c5b-3b2e-4fd3-a199-fae312d24a50" providerId="ADAL" clId="{71848FBF-015D-4397-94ED-7FEB0AA5C344}" dt="2024-03-25T18:48:31.525" v="6422" actId="1038"/>
          <ac:picMkLst>
            <pc:docMk/>
            <pc:sldMk cId="2518148271" sldId="285"/>
            <ac:picMk id="80" creationId="{F159F707-FE26-4B62-7900-EC04483881A2}"/>
          </ac:picMkLst>
        </pc:picChg>
        <pc:picChg chg="add mod topLvl">
          <ac:chgData name="Kevin Irwin" userId="e5e70c5b-3b2e-4fd3-a199-fae312d24a50" providerId="ADAL" clId="{71848FBF-015D-4397-94ED-7FEB0AA5C344}" dt="2024-03-25T18:06:02.984" v="5970" actId="1038"/>
          <ac:picMkLst>
            <pc:docMk/>
            <pc:sldMk cId="2518148271" sldId="285"/>
            <ac:picMk id="83" creationId="{453CABA7-A8B8-CE8B-BF5D-1081C70F893C}"/>
          </ac:picMkLst>
        </pc:picChg>
        <pc:picChg chg="mod">
          <ac:chgData name="Kevin Irwin" userId="e5e70c5b-3b2e-4fd3-a199-fae312d24a50" providerId="ADAL" clId="{71848FBF-015D-4397-94ED-7FEB0AA5C344}" dt="2024-03-25T16:04:36.622" v="5371" actId="1076"/>
          <ac:picMkLst>
            <pc:docMk/>
            <pc:sldMk cId="2518148271" sldId="285"/>
            <ac:picMk id="90" creationId="{F502277E-507C-E11D-9EBE-EE9922083081}"/>
          </ac:picMkLst>
        </pc:picChg>
        <pc:picChg chg="mod">
          <ac:chgData name="Kevin Irwin" userId="e5e70c5b-3b2e-4fd3-a199-fae312d24a50" providerId="ADAL" clId="{71848FBF-015D-4397-94ED-7FEB0AA5C344}" dt="2024-03-25T16:04:46.379" v="5373" actId="1076"/>
          <ac:picMkLst>
            <pc:docMk/>
            <pc:sldMk cId="2518148271" sldId="285"/>
            <ac:picMk id="92" creationId="{DA8F8AEF-3242-CBE7-275F-700962220B40}"/>
          </ac:picMkLst>
        </pc:picChg>
        <pc:picChg chg="del mod topLvl">
          <ac:chgData name="Kevin Irwin" userId="e5e70c5b-3b2e-4fd3-a199-fae312d24a50" providerId="ADAL" clId="{71848FBF-015D-4397-94ED-7FEB0AA5C344}" dt="2024-03-25T18:03:38.065" v="5926" actId="21"/>
          <ac:picMkLst>
            <pc:docMk/>
            <pc:sldMk cId="2518148271" sldId="285"/>
            <ac:picMk id="100" creationId="{791FCB0B-99FC-1403-F5F2-DAB365602102}"/>
          </ac:picMkLst>
        </pc:picChg>
        <pc:picChg chg="mod">
          <ac:chgData name="Kevin Irwin" userId="e5e70c5b-3b2e-4fd3-a199-fae312d24a50" providerId="ADAL" clId="{71848FBF-015D-4397-94ED-7FEB0AA5C344}" dt="2024-03-25T17:59:18.759" v="5881" actId="1076"/>
          <ac:picMkLst>
            <pc:docMk/>
            <pc:sldMk cId="2518148271" sldId="285"/>
            <ac:picMk id="102" creationId="{7D9AF50B-4183-1165-5EF3-7ECD340C3E21}"/>
          </ac:picMkLst>
        </pc:picChg>
        <pc:picChg chg="add del mod topLvl">
          <ac:chgData name="Kevin Irwin" userId="e5e70c5b-3b2e-4fd3-a199-fae312d24a50" providerId="ADAL" clId="{71848FBF-015D-4397-94ED-7FEB0AA5C344}" dt="2024-03-25T18:08:02.419" v="6017" actId="21"/>
          <ac:picMkLst>
            <pc:docMk/>
            <pc:sldMk cId="2518148271" sldId="285"/>
            <ac:picMk id="104" creationId="{2AFF6D0E-A8AC-B3B9-1264-AD945C43D293}"/>
          </ac:picMkLst>
        </pc:picChg>
        <pc:picChg chg="mod">
          <ac:chgData name="Kevin Irwin" userId="e5e70c5b-3b2e-4fd3-a199-fae312d24a50" providerId="ADAL" clId="{71848FBF-015D-4397-94ED-7FEB0AA5C344}" dt="2024-03-25T17:59:36.775" v="5884" actId="1076"/>
          <ac:picMkLst>
            <pc:docMk/>
            <pc:sldMk cId="2518148271" sldId="285"/>
            <ac:picMk id="106" creationId="{3A06B304-2892-71CA-EA0B-8891BEBE359D}"/>
          </ac:picMkLst>
        </pc:picChg>
        <pc:picChg chg="del mod topLvl">
          <ac:chgData name="Kevin Irwin" userId="e5e70c5b-3b2e-4fd3-a199-fae312d24a50" providerId="ADAL" clId="{71848FBF-015D-4397-94ED-7FEB0AA5C344}" dt="2024-03-25T15:44:13.270" v="5122" actId="478"/>
          <ac:picMkLst>
            <pc:docMk/>
            <pc:sldMk cId="2518148271" sldId="285"/>
            <ac:picMk id="109" creationId="{A523DC9F-331A-AA6C-BD26-2BD80FCB1828}"/>
          </ac:picMkLst>
        </pc:picChg>
        <pc:picChg chg="del mod topLvl">
          <ac:chgData name="Kevin Irwin" userId="e5e70c5b-3b2e-4fd3-a199-fae312d24a50" providerId="ADAL" clId="{71848FBF-015D-4397-94ED-7FEB0AA5C344}" dt="2024-03-25T18:18:30.431" v="6295" actId="478"/>
          <ac:picMkLst>
            <pc:docMk/>
            <pc:sldMk cId="2518148271" sldId="285"/>
            <ac:picMk id="112" creationId="{4E581397-21B9-5F4E-D0E7-178B82B6913B}"/>
          </ac:picMkLst>
        </pc:picChg>
        <pc:picChg chg="mod ord topLvl">
          <ac:chgData name="Kevin Irwin" userId="e5e70c5b-3b2e-4fd3-a199-fae312d24a50" providerId="ADAL" clId="{71848FBF-015D-4397-94ED-7FEB0AA5C344}" dt="2024-03-25T18:11:33.261" v="6133" actId="1037"/>
          <ac:picMkLst>
            <pc:docMk/>
            <pc:sldMk cId="2518148271" sldId="285"/>
            <ac:picMk id="115" creationId="{5F819203-2681-783F-B4FB-392464807B8F}"/>
          </ac:picMkLst>
        </pc:picChg>
        <pc:picChg chg="mod ord topLvl">
          <ac:chgData name="Kevin Irwin" userId="e5e70c5b-3b2e-4fd3-a199-fae312d24a50" providerId="ADAL" clId="{71848FBF-015D-4397-94ED-7FEB0AA5C344}" dt="2024-03-25T18:17:21.218" v="6264" actId="164"/>
          <ac:picMkLst>
            <pc:docMk/>
            <pc:sldMk cId="2518148271" sldId="285"/>
            <ac:picMk id="118" creationId="{46EBD771-10B1-EBF7-DDC9-CC3DFB2909DE}"/>
          </ac:picMkLst>
        </pc:picChg>
        <pc:picChg chg="del mod topLvl">
          <ac:chgData name="Kevin Irwin" userId="e5e70c5b-3b2e-4fd3-a199-fae312d24a50" providerId="ADAL" clId="{71848FBF-015D-4397-94ED-7FEB0AA5C344}" dt="2024-03-25T18:15:49.828" v="6171" actId="478"/>
          <ac:picMkLst>
            <pc:docMk/>
            <pc:sldMk cId="2518148271" sldId="285"/>
            <ac:picMk id="121" creationId="{187EACB6-40CA-A025-36FC-7AC97025ACA5}"/>
          </ac:picMkLst>
        </pc:picChg>
        <pc:picChg chg="mod topLvl">
          <ac:chgData name="Kevin Irwin" userId="e5e70c5b-3b2e-4fd3-a199-fae312d24a50" providerId="ADAL" clId="{71848FBF-015D-4397-94ED-7FEB0AA5C344}" dt="2024-03-25T17:58:44.426" v="5849" actId="1076"/>
          <ac:picMkLst>
            <pc:docMk/>
            <pc:sldMk cId="2518148271" sldId="285"/>
            <ac:picMk id="128" creationId="{32ED72E0-B2C6-69EC-BC24-3010C889D297}"/>
          </ac:picMkLst>
        </pc:picChg>
        <pc:picChg chg="mod topLvl">
          <ac:chgData name="Kevin Irwin" userId="e5e70c5b-3b2e-4fd3-a199-fae312d24a50" providerId="ADAL" clId="{71848FBF-015D-4397-94ED-7FEB0AA5C344}" dt="2024-03-25T17:58:44.426" v="5849" actId="1076"/>
          <ac:picMkLst>
            <pc:docMk/>
            <pc:sldMk cId="2518148271" sldId="285"/>
            <ac:picMk id="129" creationId="{F677F975-8B8C-17BF-0855-8896C633B320}"/>
          </ac:picMkLst>
        </pc:picChg>
        <pc:picChg chg="mod topLvl">
          <ac:chgData name="Kevin Irwin" userId="e5e70c5b-3b2e-4fd3-a199-fae312d24a50" providerId="ADAL" clId="{71848FBF-015D-4397-94ED-7FEB0AA5C344}" dt="2024-03-25T17:58:44.426" v="5849" actId="1076"/>
          <ac:picMkLst>
            <pc:docMk/>
            <pc:sldMk cId="2518148271" sldId="285"/>
            <ac:picMk id="130" creationId="{20BFB215-82A9-536E-8F3E-C32180097153}"/>
          </ac:picMkLst>
        </pc:picChg>
        <pc:picChg chg="mod topLvl">
          <ac:chgData name="Kevin Irwin" userId="e5e70c5b-3b2e-4fd3-a199-fae312d24a50" providerId="ADAL" clId="{71848FBF-015D-4397-94ED-7FEB0AA5C344}" dt="2024-03-25T17:58:44.426" v="5849" actId="1076"/>
          <ac:picMkLst>
            <pc:docMk/>
            <pc:sldMk cId="2518148271" sldId="285"/>
            <ac:picMk id="131" creationId="{503B9EDE-9149-0E5E-863A-8477CF86BE7A}"/>
          </ac:picMkLst>
        </pc:picChg>
        <pc:picChg chg="add del mod">
          <ac:chgData name="Kevin Irwin" userId="e5e70c5b-3b2e-4fd3-a199-fae312d24a50" providerId="ADAL" clId="{71848FBF-015D-4397-94ED-7FEB0AA5C344}" dt="2024-03-25T15:36:44.391" v="5035" actId="478"/>
          <ac:picMkLst>
            <pc:docMk/>
            <pc:sldMk cId="2518148271" sldId="285"/>
            <ac:picMk id="167" creationId="{22112B5D-B31F-F1AA-7CCB-7186D93CC6BA}"/>
          </ac:picMkLst>
        </pc:picChg>
        <pc:picChg chg="add mod">
          <ac:chgData name="Kevin Irwin" userId="e5e70c5b-3b2e-4fd3-a199-fae312d24a50" providerId="ADAL" clId="{71848FBF-015D-4397-94ED-7FEB0AA5C344}" dt="2024-03-25T18:04:16.403" v="5940" actId="1036"/>
          <ac:picMkLst>
            <pc:docMk/>
            <pc:sldMk cId="2518148271" sldId="285"/>
            <ac:picMk id="169" creationId="{E7A45C68-D8FD-47C9-374C-30895B33FAA3}"/>
          </ac:picMkLst>
        </pc:picChg>
        <pc:picChg chg="add mod">
          <ac:chgData name="Kevin Irwin" userId="e5e70c5b-3b2e-4fd3-a199-fae312d24a50" providerId="ADAL" clId="{71848FBF-015D-4397-94ED-7FEB0AA5C344}" dt="2024-03-25T15:41:42.325" v="5093" actId="1037"/>
          <ac:picMkLst>
            <pc:docMk/>
            <pc:sldMk cId="2518148271" sldId="285"/>
            <ac:picMk id="175" creationId="{DCB2C1AC-DDE5-271D-AAB9-D695E952CDA8}"/>
          </ac:picMkLst>
        </pc:picChg>
        <pc:picChg chg="add mod">
          <ac:chgData name="Kevin Irwin" userId="e5e70c5b-3b2e-4fd3-a199-fae312d24a50" providerId="ADAL" clId="{71848FBF-015D-4397-94ED-7FEB0AA5C344}" dt="2024-03-25T15:44:21.614" v="5127" actId="164"/>
          <ac:picMkLst>
            <pc:docMk/>
            <pc:sldMk cId="2518148271" sldId="285"/>
            <ac:picMk id="180" creationId="{A7822D94-5410-ED38-A5DD-02B599E378FC}"/>
          </ac:picMkLst>
        </pc:picChg>
        <pc:picChg chg="add mod">
          <ac:chgData name="Kevin Irwin" userId="e5e70c5b-3b2e-4fd3-a199-fae312d24a50" providerId="ADAL" clId="{71848FBF-015D-4397-94ED-7FEB0AA5C344}" dt="2024-03-25T15:46:41.948" v="5166" actId="164"/>
          <ac:picMkLst>
            <pc:docMk/>
            <pc:sldMk cId="2518148271" sldId="285"/>
            <ac:picMk id="187" creationId="{A01A51CB-AC68-8B40-325B-701F30E70591}"/>
          </ac:picMkLst>
        </pc:picChg>
        <pc:picChg chg="del mod">
          <ac:chgData name="Kevin Irwin" userId="e5e70c5b-3b2e-4fd3-a199-fae312d24a50" providerId="ADAL" clId="{71848FBF-015D-4397-94ED-7FEB0AA5C344}" dt="2024-03-25T15:48:28.293" v="5203" actId="478"/>
          <ac:picMkLst>
            <pc:docMk/>
            <pc:sldMk cId="2518148271" sldId="285"/>
            <ac:picMk id="192" creationId="{1448C238-B7BE-FEFC-17FE-E106647D7999}"/>
          </ac:picMkLst>
        </pc:picChg>
        <pc:picChg chg="add mod">
          <ac:chgData name="Kevin Irwin" userId="e5e70c5b-3b2e-4fd3-a199-fae312d24a50" providerId="ADAL" clId="{71848FBF-015D-4397-94ED-7FEB0AA5C344}" dt="2024-03-25T15:48:38.014" v="5208" actId="164"/>
          <ac:picMkLst>
            <pc:docMk/>
            <pc:sldMk cId="2518148271" sldId="285"/>
            <ac:picMk id="194" creationId="{4A3DF3BE-FBAA-1BE1-1883-F871F218A01C}"/>
          </ac:picMkLst>
        </pc:picChg>
        <pc:picChg chg="del mod">
          <ac:chgData name="Kevin Irwin" userId="e5e70c5b-3b2e-4fd3-a199-fae312d24a50" providerId="ADAL" clId="{71848FBF-015D-4397-94ED-7FEB0AA5C344}" dt="2024-03-25T15:50:25.634" v="5231" actId="478"/>
          <ac:picMkLst>
            <pc:docMk/>
            <pc:sldMk cId="2518148271" sldId="285"/>
            <ac:picMk id="199" creationId="{786E958E-7446-AA97-CBC1-6CB70B368B09}"/>
          </ac:picMkLst>
        </pc:picChg>
        <pc:picChg chg="add mod">
          <ac:chgData name="Kevin Irwin" userId="e5e70c5b-3b2e-4fd3-a199-fae312d24a50" providerId="ADAL" clId="{71848FBF-015D-4397-94ED-7FEB0AA5C344}" dt="2024-03-25T15:50:47.791" v="5246" actId="164"/>
          <ac:picMkLst>
            <pc:docMk/>
            <pc:sldMk cId="2518148271" sldId="285"/>
            <ac:picMk id="201" creationId="{D8BCE3B4-7A98-4148-818B-FA3E924F1DFD}"/>
          </ac:picMkLst>
        </pc:picChg>
        <pc:picChg chg="del mod topLvl">
          <ac:chgData name="Kevin Irwin" userId="e5e70c5b-3b2e-4fd3-a199-fae312d24a50" providerId="ADAL" clId="{71848FBF-015D-4397-94ED-7FEB0AA5C344}" dt="2024-03-25T15:54:53.890" v="5326" actId="478"/>
          <ac:picMkLst>
            <pc:docMk/>
            <pc:sldMk cId="2518148271" sldId="285"/>
            <ac:picMk id="205" creationId="{DDBCC622-46B5-65F7-A0B0-3D3F82EF1C02}"/>
          </ac:picMkLst>
        </pc:picChg>
        <pc:picChg chg="add mod">
          <ac:chgData name="Kevin Irwin" userId="e5e70c5b-3b2e-4fd3-a199-fae312d24a50" providerId="ADAL" clId="{71848FBF-015D-4397-94ED-7FEB0AA5C344}" dt="2024-03-25T16:04:25.042" v="5369" actId="1037"/>
          <ac:picMkLst>
            <pc:docMk/>
            <pc:sldMk cId="2518148271" sldId="285"/>
            <ac:picMk id="209" creationId="{67041A6B-504C-C72C-2331-85E2883ECA4B}"/>
          </ac:picMkLst>
        </pc:picChg>
        <pc:picChg chg="add mod ord">
          <ac:chgData name="Kevin Irwin" userId="e5e70c5b-3b2e-4fd3-a199-fae312d24a50" providerId="ADAL" clId="{71848FBF-015D-4397-94ED-7FEB0AA5C344}" dt="2024-03-25T15:57:05.704" v="5355" actId="164"/>
          <ac:picMkLst>
            <pc:docMk/>
            <pc:sldMk cId="2518148271" sldId="285"/>
            <ac:picMk id="212" creationId="{09A87C33-33B0-5CD6-FADA-99876FED2A47}"/>
          </ac:picMkLst>
        </pc:picChg>
        <pc:picChg chg="del mod topLvl">
          <ac:chgData name="Kevin Irwin" userId="e5e70c5b-3b2e-4fd3-a199-fae312d24a50" providerId="ADAL" clId="{71848FBF-015D-4397-94ED-7FEB0AA5C344}" dt="2024-03-25T15:56:52.976" v="5351" actId="478"/>
          <ac:picMkLst>
            <pc:docMk/>
            <pc:sldMk cId="2518148271" sldId="285"/>
            <ac:picMk id="215" creationId="{D39142EA-E002-E7E6-CD70-8F7C4D86A714}"/>
          </ac:picMkLst>
        </pc:picChg>
        <pc:picChg chg="add mod">
          <ac:chgData name="Kevin Irwin" userId="e5e70c5b-3b2e-4fd3-a199-fae312d24a50" providerId="ADAL" clId="{71848FBF-015D-4397-94ED-7FEB0AA5C344}" dt="2024-03-25T15:56:41.511" v="5342" actId="571"/>
          <ac:picMkLst>
            <pc:docMk/>
            <pc:sldMk cId="2518148271" sldId="285"/>
            <ac:picMk id="218" creationId="{52089D7D-0A58-B1A4-A7E5-0430390084A5}"/>
          </ac:picMkLst>
        </pc:picChg>
        <pc:picChg chg="del mod topLvl">
          <ac:chgData name="Kevin Irwin" userId="e5e70c5b-3b2e-4fd3-a199-fae312d24a50" providerId="ADAL" clId="{71848FBF-015D-4397-94ED-7FEB0AA5C344}" dt="2024-03-25T16:07:58.377" v="5377" actId="478"/>
          <ac:picMkLst>
            <pc:docMk/>
            <pc:sldMk cId="2518148271" sldId="285"/>
            <ac:picMk id="223" creationId="{604F4C2B-3178-FC5F-6437-D88D63D5FC39}"/>
          </ac:picMkLst>
        </pc:picChg>
        <pc:picChg chg="add mod">
          <ac:chgData name="Kevin Irwin" userId="e5e70c5b-3b2e-4fd3-a199-fae312d24a50" providerId="ADAL" clId="{71848FBF-015D-4397-94ED-7FEB0AA5C344}" dt="2024-03-25T16:09:08.463" v="5442" actId="164"/>
          <ac:picMkLst>
            <pc:docMk/>
            <pc:sldMk cId="2518148271" sldId="285"/>
            <ac:picMk id="228" creationId="{0D891A64-FC5A-A109-E556-801AA94B1BFE}"/>
          </ac:picMkLst>
        </pc:picChg>
        <pc:picChg chg="del mod topLvl">
          <ac:chgData name="Kevin Irwin" userId="e5e70c5b-3b2e-4fd3-a199-fae312d24a50" providerId="ADAL" clId="{71848FBF-015D-4397-94ED-7FEB0AA5C344}" dt="2024-03-25T16:09:55.859" v="5468" actId="478"/>
          <ac:picMkLst>
            <pc:docMk/>
            <pc:sldMk cId="2518148271" sldId="285"/>
            <ac:picMk id="232" creationId="{098C1648-CF0D-C44F-8A80-087F12BAA7BD}"/>
          </ac:picMkLst>
        </pc:picChg>
        <pc:picChg chg="add mod">
          <ac:chgData name="Kevin Irwin" userId="e5e70c5b-3b2e-4fd3-a199-fae312d24a50" providerId="ADAL" clId="{71848FBF-015D-4397-94ED-7FEB0AA5C344}" dt="2024-03-25T16:10:06.579" v="5472" actId="164"/>
          <ac:picMkLst>
            <pc:docMk/>
            <pc:sldMk cId="2518148271" sldId="285"/>
            <ac:picMk id="236" creationId="{9F309F36-8283-1C94-19D1-ADC0A38324E3}"/>
          </ac:picMkLst>
        </pc:picChg>
        <pc:picChg chg="del mod topLvl">
          <ac:chgData name="Kevin Irwin" userId="e5e70c5b-3b2e-4fd3-a199-fae312d24a50" providerId="ADAL" clId="{71848FBF-015D-4397-94ED-7FEB0AA5C344}" dt="2024-03-25T17:40:59.013" v="5511" actId="478"/>
          <ac:picMkLst>
            <pc:docMk/>
            <pc:sldMk cId="2518148271" sldId="285"/>
            <ac:picMk id="240" creationId="{39E11CC8-471B-2BAA-3716-193AC135DFBF}"/>
          </ac:picMkLst>
        </pc:picChg>
        <pc:picChg chg="del mod">
          <ac:chgData name="Kevin Irwin" userId="e5e70c5b-3b2e-4fd3-a199-fae312d24a50" providerId="ADAL" clId="{71848FBF-015D-4397-94ED-7FEB0AA5C344}" dt="2024-03-25T17:42:28.752" v="5552" actId="478"/>
          <ac:picMkLst>
            <pc:docMk/>
            <pc:sldMk cId="2518148271" sldId="285"/>
            <ac:picMk id="247" creationId="{7C3E385F-8D9D-4011-89C5-E38B30F55A53}"/>
          </ac:picMkLst>
        </pc:picChg>
        <pc:picChg chg="del mod topLvl">
          <ac:chgData name="Kevin Irwin" userId="e5e70c5b-3b2e-4fd3-a199-fae312d24a50" providerId="ADAL" clId="{71848FBF-015D-4397-94ED-7FEB0AA5C344}" dt="2024-03-25T17:43:19.049" v="5569" actId="478"/>
          <ac:picMkLst>
            <pc:docMk/>
            <pc:sldMk cId="2518148271" sldId="285"/>
            <ac:picMk id="251" creationId="{D94DB75B-313C-0A4D-1FAF-78D069467F52}"/>
          </ac:picMkLst>
        </pc:picChg>
        <pc:picChg chg="add mod">
          <ac:chgData name="Kevin Irwin" userId="e5e70c5b-3b2e-4fd3-a199-fae312d24a50" providerId="ADAL" clId="{71848FBF-015D-4397-94ED-7FEB0AA5C344}" dt="2024-03-25T17:45:50.415" v="5581" actId="164"/>
          <ac:picMkLst>
            <pc:docMk/>
            <pc:sldMk cId="2518148271" sldId="285"/>
            <ac:picMk id="255" creationId="{96BB786F-5B7C-4806-87F2-12D1E0B76FA1}"/>
          </ac:picMkLst>
        </pc:picChg>
        <pc:picChg chg="del mod">
          <ac:chgData name="Kevin Irwin" userId="e5e70c5b-3b2e-4fd3-a199-fae312d24a50" providerId="ADAL" clId="{71848FBF-015D-4397-94ED-7FEB0AA5C344}" dt="2024-03-25T17:48:58.226" v="5659" actId="478"/>
          <ac:picMkLst>
            <pc:docMk/>
            <pc:sldMk cId="2518148271" sldId="285"/>
            <ac:picMk id="267" creationId="{2A39AC2F-E211-4DEA-9F2E-B6174D4CFE55}"/>
          </ac:picMkLst>
        </pc:picChg>
        <pc:picChg chg="del mod">
          <ac:chgData name="Kevin Irwin" userId="e5e70c5b-3b2e-4fd3-a199-fae312d24a50" providerId="ADAL" clId="{71848FBF-015D-4397-94ED-7FEB0AA5C344}" dt="2024-03-25T17:50:00.234" v="5685" actId="478"/>
          <ac:picMkLst>
            <pc:docMk/>
            <pc:sldMk cId="2518148271" sldId="285"/>
            <ac:picMk id="271" creationId="{EB7809E1-3C89-5F3B-CD2A-5ECEB75543C4}"/>
          </ac:picMkLst>
        </pc:picChg>
        <pc:picChg chg="del mod">
          <ac:chgData name="Kevin Irwin" userId="e5e70c5b-3b2e-4fd3-a199-fae312d24a50" providerId="ADAL" clId="{71848FBF-015D-4397-94ED-7FEB0AA5C344}" dt="2024-03-25T17:50:37.512" v="5719" actId="478"/>
          <ac:picMkLst>
            <pc:docMk/>
            <pc:sldMk cId="2518148271" sldId="285"/>
            <ac:picMk id="277" creationId="{13BF15BC-33F7-C307-A007-63B0B12A503C}"/>
          </ac:picMkLst>
        </pc:picChg>
        <pc:picChg chg="del mod">
          <ac:chgData name="Kevin Irwin" userId="e5e70c5b-3b2e-4fd3-a199-fae312d24a50" providerId="ADAL" clId="{71848FBF-015D-4397-94ED-7FEB0AA5C344}" dt="2024-03-25T17:54:13.847" v="5824" actId="478"/>
          <ac:picMkLst>
            <pc:docMk/>
            <pc:sldMk cId="2518148271" sldId="285"/>
            <ac:picMk id="287" creationId="{2B7F9A3C-3F7D-77F2-CEAF-D7D96641E708}"/>
          </ac:picMkLst>
        </pc:picChg>
        <pc:picChg chg="add mod">
          <ac:chgData name="Kevin Irwin" userId="e5e70c5b-3b2e-4fd3-a199-fae312d24a50" providerId="ADAL" clId="{71848FBF-015D-4397-94ED-7FEB0AA5C344}" dt="2024-03-25T18:02:36.475" v="5891" actId="164"/>
          <ac:picMkLst>
            <pc:docMk/>
            <pc:sldMk cId="2518148271" sldId="285"/>
            <ac:picMk id="294" creationId="{43087FFC-D296-7DEB-C0AE-34E3BD765B60}"/>
          </ac:picMkLst>
        </pc:picChg>
        <pc:picChg chg="del mod topLvl">
          <ac:chgData name="Kevin Irwin" userId="e5e70c5b-3b2e-4fd3-a199-fae312d24a50" providerId="ADAL" clId="{71848FBF-015D-4397-94ED-7FEB0AA5C344}" dt="2024-03-25T18:02:52.358" v="5896" actId="478"/>
          <ac:picMkLst>
            <pc:docMk/>
            <pc:sldMk cId="2518148271" sldId="285"/>
            <ac:picMk id="298" creationId="{25088427-CB80-3188-CC31-6084CC0C5BD0}"/>
          </ac:picMkLst>
        </pc:picChg>
        <pc:picChg chg="add mod">
          <ac:chgData name="Kevin Irwin" userId="e5e70c5b-3b2e-4fd3-a199-fae312d24a50" providerId="ADAL" clId="{71848FBF-015D-4397-94ED-7FEB0AA5C344}" dt="2024-03-25T18:03:46.835" v="5930" actId="164"/>
          <ac:picMkLst>
            <pc:docMk/>
            <pc:sldMk cId="2518148271" sldId="285"/>
            <ac:picMk id="301" creationId="{791FCB0B-99FC-1403-F5F2-DAB365602102}"/>
          </ac:picMkLst>
        </pc:picChg>
        <pc:picChg chg="add mod">
          <ac:chgData name="Kevin Irwin" userId="e5e70c5b-3b2e-4fd3-a199-fae312d24a50" providerId="ADAL" clId="{71848FBF-015D-4397-94ED-7FEB0AA5C344}" dt="2024-03-25T18:08:11.615" v="6020" actId="164"/>
          <ac:picMkLst>
            <pc:docMk/>
            <pc:sldMk cId="2518148271" sldId="285"/>
            <ac:picMk id="309" creationId="{2AFF6D0E-A8AC-B3B9-1264-AD945C43D293}"/>
          </ac:picMkLst>
        </pc:picChg>
        <pc:picChg chg="del mod topLvl">
          <ac:chgData name="Kevin Irwin" userId="e5e70c5b-3b2e-4fd3-a199-fae312d24a50" providerId="ADAL" clId="{71848FBF-015D-4397-94ED-7FEB0AA5C344}" dt="2024-03-25T18:08:42.357" v="6045" actId="478"/>
          <ac:picMkLst>
            <pc:docMk/>
            <pc:sldMk cId="2518148271" sldId="285"/>
            <ac:picMk id="313" creationId="{C87767F6-2D6D-69F0-74E6-2318BBDE8343}"/>
          </ac:picMkLst>
        </pc:picChg>
        <pc:picChg chg="add mod">
          <ac:chgData name="Kevin Irwin" userId="e5e70c5b-3b2e-4fd3-a199-fae312d24a50" providerId="ADAL" clId="{71848FBF-015D-4397-94ED-7FEB0AA5C344}" dt="2024-03-25T18:08:52.428" v="6048" actId="164"/>
          <ac:picMkLst>
            <pc:docMk/>
            <pc:sldMk cId="2518148271" sldId="285"/>
            <ac:picMk id="317" creationId="{DDC42579-E1C9-C9FF-3629-B2FD6702A579}"/>
          </ac:picMkLst>
        </pc:picChg>
        <pc:picChg chg="del mod topLvl">
          <ac:chgData name="Kevin Irwin" userId="e5e70c5b-3b2e-4fd3-a199-fae312d24a50" providerId="ADAL" clId="{71848FBF-015D-4397-94ED-7FEB0AA5C344}" dt="2024-03-25T18:10:49.685" v="6119" actId="478"/>
          <ac:picMkLst>
            <pc:docMk/>
            <pc:sldMk cId="2518148271" sldId="285"/>
            <ac:picMk id="321" creationId="{8889729A-9A4B-60CC-A829-98354549674E}"/>
          </ac:picMkLst>
        </pc:picChg>
        <pc:picChg chg="del mod">
          <ac:chgData name="Kevin Irwin" userId="e5e70c5b-3b2e-4fd3-a199-fae312d24a50" providerId="ADAL" clId="{71848FBF-015D-4397-94ED-7FEB0AA5C344}" dt="2024-03-25T18:15:31.661" v="6165" actId="478"/>
          <ac:picMkLst>
            <pc:docMk/>
            <pc:sldMk cId="2518148271" sldId="285"/>
            <ac:picMk id="328" creationId="{40FAD4F0-0CBC-218E-22B7-853CC60E3ED8}"/>
          </ac:picMkLst>
        </pc:picChg>
        <pc:picChg chg="add mod">
          <ac:chgData name="Kevin Irwin" userId="e5e70c5b-3b2e-4fd3-a199-fae312d24a50" providerId="ADAL" clId="{71848FBF-015D-4397-94ED-7FEB0AA5C344}" dt="2024-03-25T18:15:44.348" v="6168" actId="164"/>
          <ac:picMkLst>
            <pc:docMk/>
            <pc:sldMk cId="2518148271" sldId="285"/>
            <ac:picMk id="330" creationId="{F79E588D-1E50-6F0E-4716-B7C7C88D24EA}"/>
          </ac:picMkLst>
        </pc:picChg>
        <pc:picChg chg="del mod">
          <ac:chgData name="Kevin Irwin" userId="e5e70c5b-3b2e-4fd3-a199-fae312d24a50" providerId="ADAL" clId="{71848FBF-015D-4397-94ED-7FEB0AA5C344}" dt="2024-03-25T18:16:20.409" v="6180" actId="478"/>
          <ac:picMkLst>
            <pc:docMk/>
            <pc:sldMk cId="2518148271" sldId="285"/>
            <ac:picMk id="335" creationId="{859933A5-0E44-4DDD-4FD7-CA1F6BD96582}"/>
          </ac:picMkLst>
        </pc:picChg>
        <pc:picChg chg="del mod">
          <ac:chgData name="Kevin Irwin" userId="e5e70c5b-3b2e-4fd3-a199-fae312d24a50" providerId="ADAL" clId="{71848FBF-015D-4397-94ED-7FEB0AA5C344}" dt="2024-03-25T18:18:11.094" v="6290" actId="478"/>
          <ac:picMkLst>
            <pc:docMk/>
            <pc:sldMk cId="2518148271" sldId="285"/>
            <ac:picMk id="341" creationId="{4EE7EC46-8FF8-164E-55F1-BC61D086402B}"/>
          </ac:picMkLst>
        </pc:picChg>
        <pc:picChg chg="add mod">
          <ac:chgData name="Kevin Irwin" userId="e5e70c5b-3b2e-4fd3-a199-fae312d24a50" providerId="ADAL" clId="{71848FBF-015D-4397-94ED-7FEB0AA5C344}" dt="2024-03-25T18:18:33.420" v="6296" actId="164"/>
          <ac:picMkLst>
            <pc:docMk/>
            <pc:sldMk cId="2518148271" sldId="285"/>
            <ac:picMk id="343" creationId="{1042CF2C-4FE3-4D00-C3F3-E829185E0BF5}"/>
          </ac:picMkLst>
        </pc:picChg>
        <pc:cxnChg chg="mod topLvl">
          <ac:chgData name="Kevin Irwin" userId="e5e70c5b-3b2e-4fd3-a199-fae312d24a50" providerId="ADAL" clId="{71848FBF-015D-4397-94ED-7FEB0AA5C344}" dt="2024-03-25T17:51:50.877" v="5784" actId="1582"/>
          <ac:cxnSpMkLst>
            <pc:docMk/>
            <pc:sldMk cId="2518148271" sldId="285"/>
            <ac:cxnSpMk id="134" creationId="{1300E832-2E89-3527-BBC7-CDE04B09D338}"/>
          </ac:cxnSpMkLst>
        </pc:cxnChg>
        <pc:cxnChg chg="add mod topLvl">
          <ac:chgData name="Kevin Irwin" userId="e5e70c5b-3b2e-4fd3-a199-fae312d24a50" providerId="ADAL" clId="{71848FBF-015D-4397-94ED-7FEB0AA5C344}" dt="2024-03-25T18:06:27.216" v="5984" actId="14100"/>
          <ac:cxnSpMkLst>
            <pc:docMk/>
            <pc:sldMk cId="2518148271" sldId="285"/>
            <ac:cxnSpMk id="136" creationId="{3791A682-15C5-B979-AF50-9017C10624D3}"/>
          </ac:cxnSpMkLst>
        </pc:cxnChg>
        <pc:cxnChg chg="add mod">
          <ac:chgData name="Kevin Irwin" userId="e5e70c5b-3b2e-4fd3-a199-fae312d24a50" providerId="ADAL" clId="{71848FBF-015D-4397-94ED-7FEB0AA5C344}" dt="2024-03-25T18:48:31.525" v="6422" actId="1038"/>
          <ac:cxnSpMkLst>
            <pc:docMk/>
            <pc:sldMk cId="2518148271" sldId="285"/>
            <ac:cxnSpMk id="139" creationId="{4C43A261-8A79-FD70-A1B0-B0C3589F56E7}"/>
          </ac:cxnSpMkLst>
        </pc:cxnChg>
        <pc:cxnChg chg="add mod">
          <ac:chgData name="Kevin Irwin" userId="e5e70c5b-3b2e-4fd3-a199-fae312d24a50" providerId="ADAL" clId="{71848FBF-015D-4397-94ED-7FEB0AA5C344}" dt="2024-03-25T18:48:31.525" v="6422" actId="1038"/>
          <ac:cxnSpMkLst>
            <pc:docMk/>
            <pc:sldMk cId="2518148271" sldId="285"/>
            <ac:cxnSpMk id="142" creationId="{3C18E013-D8CB-3B67-C04F-5977A446AD1D}"/>
          </ac:cxnSpMkLst>
        </pc:cxnChg>
        <pc:cxnChg chg="add del mod">
          <ac:chgData name="Kevin Irwin" userId="e5e70c5b-3b2e-4fd3-a199-fae312d24a50" providerId="ADAL" clId="{71848FBF-015D-4397-94ED-7FEB0AA5C344}" dt="2024-03-25T15:23:13.043" v="4902" actId="478"/>
          <ac:cxnSpMkLst>
            <pc:docMk/>
            <pc:sldMk cId="2518148271" sldId="285"/>
            <ac:cxnSpMk id="145" creationId="{71EC2FE7-D36A-4754-0356-FACB957AD2A7}"/>
          </ac:cxnSpMkLst>
        </pc:cxnChg>
        <pc:cxnChg chg="add del mod">
          <ac:chgData name="Kevin Irwin" userId="e5e70c5b-3b2e-4fd3-a199-fae312d24a50" providerId="ADAL" clId="{71848FBF-015D-4397-94ED-7FEB0AA5C344}" dt="2024-03-25T15:30:25.924" v="5011" actId="478"/>
          <ac:cxnSpMkLst>
            <pc:docMk/>
            <pc:sldMk cId="2518148271" sldId="285"/>
            <ac:cxnSpMk id="146" creationId="{C2CA7F41-4042-E05F-29B4-899155516C70}"/>
          </ac:cxnSpMkLst>
        </pc:cxnChg>
        <pc:cxnChg chg="add mod">
          <ac:chgData name="Kevin Irwin" userId="e5e70c5b-3b2e-4fd3-a199-fae312d24a50" providerId="ADAL" clId="{71848FBF-015D-4397-94ED-7FEB0AA5C344}" dt="2024-03-25T15:27:15.279" v="4937" actId="164"/>
          <ac:cxnSpMkLst>
            <pc:docMk/>
            <pc:sldMk cId="2518148271" sldId="285"/>
            <ac:cxnSpMk id="147" creationId="{2EE7E3A4-2896-8A0B-5E45-5BB3A198AD8A}"/>
          </ac:cxnSpMkLst>
        </pc:cxnChg>
        <pc:cxnChg chg="add del mod">
          <ac:chgData name="Kevin Irwin" userId="e5e70c5b-3b2e-4fd3-a199-fae312d24a50" providerId="ADAL" clId="{71848FBF-015D-4397-94ED-7FEB0AA5C344}" dt="2024-03-25T15:27:28.811" v="4944" actId="478"/>
          <ac:cxnSpMkLst>
            <pc:docMk/>
            <pc:sldMk cId="2518148271" sldId="285"/>
            <ac:cxnSpMk id="152" creationId="{51FCB9A6-B58F-15F5-8242-8F1518D249A2}"/>
          </ac:cxnSpMkLst>
        </pc:cxnChg>
        <pc:cxnChg chg="add mod">
          <ac:chgData name="Kevin Irwin" userId="e5e70c5b-3b2e-4fd3-a199-fae312d24a50" providerId="ADAL" clId="{71848FBF-015D-4397-94ED-7FEB0AA5C344}" dt="2024-03-25T15:28:38.740" v="4952" actId="164"/>
          <ac:cxnSpMkLst>
            <pc:docMk/>
            <pc:sldMk cId="2518148271" sldId="285"/>
            <ac:cxnSpMk id="154" creationId="{271AEA23-CA65-1220-F3D4-549CCF3CDAEF}"/>
          </ac:cxnSpMkLst>
        </pc:cxnChg>
        <pc:cxnChg chg="mod">
          <ac:chgData name="Kevin Irwin" userId="e5e70c5b-3b2e-4fd3-a199-fae312d24a50" providerId="ADAL" clId="{71848FBF-015D-4397-94ED-7FEB0AA5C344}" dt="2024-03-25T15:28:48.208" v="4955" actId="208"/>
          <ac:cxnSpMkLst>
            <pc:docMk/>
            <pc:sldMk cId="2518148271" sldId="285"/>
            <ac:cxnSpMk id="159" creationId="{A6F54448-5744-066A-1F90-CC6BD166CBD1}"/>
          </ac:cxnSpMkLst>
        </pc:cxnChg>
        <pc:cxnChg chg="mod">
          <ac:chgData name="Kevin Irwin" userId="e5e70c5b-3b2e-4fd3-a199-fae312d24a50" providerId="ADAL" clId="{71848FBF-015D-4397-94ED-7FEB0AA5C344}" dt="2024-03-25T15:29:13.622" v="4991" actId="208"/>
          <ac:cxnSpMkLst>
            <pc:docMk/>
            <pc:sldMk cId="2518148271" sldId="285"/>
            <ac:cxnSpMk id="162" creationId="{5BB9A687-E064-5FFD-1B8D-ACA8B30958A8}"/>
          </ac:cxnSpMkLst>
        </pc:cxnChg>
        <pc:cxnChg chg="add mod">
          <ac:chgData name="Kevin Irwin" userId="e5e70c5b-3b2e-4fd3-a199-fae312d24a50" providerId="ADAL" clId="{71848FBF-015D-4397-94ED-7FEB0AA5C344}" dt="2024-03-25T18:04:14.842" v="5936" actId="14100"/>
          <ac:cxnSpMkLst>
            <pc:docMk/>
            <pc:sldMk cId="2518148271" sldId="285"/>
            <ac:cxnSpMk id="164" creationId="{F4851459-F2F0-7842-6142-116D9F707C03}"/>
          </ac:cxnSpMkLst>
        </pc:cxnChg>
        <pc:cxnChg chg="add mod">
          <ac:chgData name="Kevin Irwin" userId="e5e70c5b-3b2e-4fd3-a199-fae312d24a50" providerId="ADAL" clId="{71848FBF-015D-4397-94ED-7FEB0AA5C344}" dt="2024-03-25T17:52:54.201" v="5795" actId="1035"/>
          <ac:cxnSpMkLst>
            <pc:docMk/>
            <pc:sldMk cId="2518148271" sldId="285"/>
            <ac:cxnSpMk id="171" creationId="{526FD7E3-0FB8-D833-3DDC-8C7FD3E644FA}"/>
          </ac:cxnSpMkLst>
        </pc:cxnChg>
        <pc:cxnChg chg="add mod">
          <ac:chgData name="Kevin Irwin" userId="e5e70c5b-3b2e-4fd3-a199-fae312d24a50" providerId="ADAL" clId="{71848FBF-015D-4397-94ED-7FEB0AA5C344}" dt="2024-03-25T15:44:21.614" v="5127" actId="164"/>
          <ac:cxnSpMkLst>
            <pc:docMk/>
            <pc:sldMk cId="2518148271" sldId="285"/>
            <ac:cxnSpMk id="177" creationId="{7B374701-B178-5106-3804-DB2D8A48902E}"/>
          </ac:cxnSpMkLst>
        </pc:cxnChg>
        <pc:cxnChg chg="add mod">
          <ac:chgData name="Kevin Irwin" userId="e5e70c5b-3b2e-4fd3-a199-fae312d24a50" providerId="ADAL" clId="{71848FBF-015D-4397-94ED-7FEB0AA5C344}" dt="2024-03-25T15:46:41.948" v="5166" actId="164"/>
          <ac:cxnSpMkLst>
            <pc:docMk/>
            <pc:sldMk cId="2518148271" sldId="285"/>
            <ac:cxnSpMk id="185" creationId="{82B4FB6E-3A8E-6F2A-3AA0-C700E7695D30}"/>
          </ac:cxnSpMkLst>
        </pc:cxnChg>
        <pc:cxnChg chg="mod">
          <ac:chgData name="Kevin Irwin" userId="e5e70c5b-3b2e-4fd3-a199-fae312d24a50" providerId="ADAL" clId="{71848FBF-015D-4397-94ED-7FEB0AA5C344}" dt="2024-03-25T15:47:07.596" v="5174"/>
          <ac:cxnSpMkLst>
            <pc:docMk/>
            <pc:sldMk cId="2518148271" sldId="285"/>
            <ac:cxnSpMk id="191" creationId="{E4276DE0-C1E8-9907-3933-E100CFDD3AE4}"/>
          </ac:cxnSpMkLst>
        </pc:cxnChg>
        <pc:cxnChg chg="mod">
          <ac:chgData name="Kevin Irwin" userId="e5e70c5b-3b2e-4fd3-a199-fae312d24a50" providerId="ADAL" clId="{71848FBF-015D-4397-94ED-7FEB0AA5C344}" dt="2024-03-25T15:50:14.431" v="5222"/>
          <ac:cxnSpMkLst>
            <pc:docMk/>
            <pc:sldMk cId="2518148271" sldId="285"/>
            <ac:cxnSpMk id="198" creationId="{F85CE7AE-7141-D721-CDF5-FFD4602CB4A0}"/>
          </ac:cxnSpMkLst>
        </pc:cxnChg>
        <pc:cxnChg chg="mod">
          <ac:chgData name="Kevin Irwin" userId="e5e70c5b-3b2e-4fd3-a199-fae312d24a50" providerId="ADAL" clId="{71848FBF-015D-4397-94ED-7FEB0AA5C344}" dt="2024-03-25T15:56:34.559" v="5339" actId="208"/>
          <ac:cxnSpMkLst>
            <pc:docMk/>
            <pc:sldMk cId="2518148271" sldId="285"/>
            <ac:cxnSpMk id="207" creationId="{48058BA7-392B-1DCC-0669-01D62B216AA7}"/>
          </ac:cxnSpMkLst>
        </pc:cxnChg>
        <pc:cxnChg chg="mod">
          <ac:chgData name="Kevin Irwin" userId="e5e70c5b-3b2e-4fd3-a199-fae312d24a50" providerId="ADAL" clId="{71848FBF-015D-4397-94ED-7FEB0AA5C344}" dt="2024-03-25T15:56:39.004" v="5340"/>
          <ac:cxnSpMkLst>
            <pc:docMk/>
            <pc:sldMk cId="2518148271" sldId="285"/>
            <ac:cxnSpMk id="217" creationId="{2DBAA0D0-13D0-BF57-47A4-76ED1ED61B99}"/>
          </ac:cxnSpMkLst>
        </pc:cxnChg>
        <pc:cxnChg chg="mod">
          <ac:chgData name="Kevin Irwin" userId="e5e70c5b-3b2e-4fd3-a199-fae312d24a50" providerId="ADAL" clId="{71848FBF-015D-4397-94ED-7FEB0AA5C344}" dt="2024-03-25T16:08:50.809" v="5438" actId="208"/>
          <ac:cxnSpMkLst>
            <pc:docMk/>
            <pc:sldMk cId="2518148271" sldId="285"/>
            <ac:cxnSpMk id="225" creationId="{A77662A0-1AA7-21DB-2C73-28E1CF96DB15}"/>
          </ac:cxnSpMkLst>
        </pc:cxnChg>
        <pc:cxnChg chg="mod">
          <ac:chgData name="Kevin Irwin" userId="e5e70c5b-3b2e-4fd3-a199-fae312d24a50" providerId="ADAL" clId="{71848FBF-015D-4397-94ED-7FEB0AA5C344}" dt="2024-03-25T16:10:12.486" v="5474" actId="208"/>
          <ac:cxnSpMkLst>
            <pc:docMk/>
            <pc:sldMk cId="2518148271" sldId="285"/>
            <ac:cxnSpMk id="234" creationId="{720C7015-22F9-6E5D-43BE-6E15245B0858}"/>
          </ac:cxnSpMkLst>
        </pc:cxnChg>
        <pc:cxnChg chg="mod">
          <ac:chgData name="Kevin Irwin" userId="e5e70c5b-3b2e-4fd3-a199-fae312d24a50" providerId="ADAL" clId="{71848FBF-015D-4397-94ED-7FEB0AA5C344}" dt="2024-03-25T17:40:33.683" v="5491"/>
          <ac:cxnSpMkLst>
            <pc:docMk/>
            <pc:sldMk cId="2518148271" sldId="285"/>
            <ac:cxnSpMk id="242" creationId="{5BFF2B1C-730E-73EF-948B-4DBF70345EF4}"/>
          </ac:cxnSpMkLst>
        </pc:cxnChg>
        <pc:cxnChg chg="mod">
          <ac:chgData name="Kevin Irwin" userId="e5e70c5b-3b2e-4fd3-a199-fae312d24a50" providerId="ADAL" clId="{71848FBF-015D-4397-94ED-7FEB0AA5C344}" dt="2024-03-25T17:41:50.020" v="5522"/>
          <ac:cxnSpMkLst>
            <pc:docMk/>
            <pc:sldMk cId="2518148271" sldId="285"/>
            <ac:cxnSpMk id="246" creationId="{03EE5C57-5DB2-F94E-4D13-2F7FE6F72AC0}"/>
          </ac:cxnSpMkLst>
        </pc:cxnChg>
        <pc:cxnChg chg="mod">
          <ac:chgData name="Kevin Irwin" userId="e5e70c5b-3b2e-4fd3-a199-fae312d24a50" providerId="ADAL" clId="{71848FBF-015D-4397-94ED-7FEB0AA5C344}" dt="2024-03-25T17:43:09.506" v="5563"/>
          <ac:cxnSpMkLst>
            <pc:docMk/>
            <pc:sldMk cId="2518148271" sldId="285"/>
            <ac:cxnSpMk id="253" creationId="{E06AB04A-D1FF-D573-76A6-AB4793163938}"/>
          </ac:cxnSpMkLst>
        </pc:cxnChg>
        <pc:cxnChg chg="add mod ord">
          <ac:chgData name="Kevin Irwin" userId="e5e70c5b-3b2e-4fd3-a199-fae312d24a50" providerId="ADAL" clId="{71848FBF-015D-4397-94ED-7FEB0AA5C344}" dt="2024-03-25T17:58:44.426" v="5849" actId="1076"/>
          <ac:cxnSpMkLst>
            <pc:docMk/>
            <pc:sldMk cId="2518148271" sldId="285"/>
            <ac:cxnSpMk id="260" creationId="{2D34CC04-AA46-9FD5-61A9-184E46B2AEEE}"/>
          </ac:cxnSpMkLst>
        </pc:cxnChg>
        <pc:cxnChg chg="mod">
          <ac:chgData name="Kevin Irwin" userId="e5e70c5b-3b2e-4fd3-a199-fae312d24a50" providerId="ADAL" clId="{71848FBF-015D-4397-94ED-7FEB0AA5C344}" dt="2024-03-25T17:58:44.426" v="5849" actId="1076"/>
          <ac:cxnSpMkLst>
            <pc:docMk/>
            <pc:sldMk cId="2518148271" sldId="285"/>
            <ac:cxnSpMk id="265" creationId="{28957CC4-2990-9A1D-EC84-0CDCEDD352F2}"/>
          </ac:cxnSpMkLst>
        </pc:cxnChg>
        <pc:cxnChg chg="mod">
          <ac:chgData name="Kevin Irwin" userId="e5e70c5b-3b2e-4fd3-a199-fae312d24a50" providerId="ADAL" clId="{71848FBF-015D-4397-94ED-7FEB0AA5C344}" dt="2024-03-25T17:58:44.426" v="5849" actId="1076"/>
          <ac:cxnSpMkLst>
            <pc:docMk/>
            <pc:sldMk cId="2518148271" sldId="285"/>
            <ac:cxnSpMk id="273" creationId="{BDCE8FDD-8B44-BAEB-DD59-DE1A936C489B}"/>
          </ac:cxnSpMkLst>
        </pc:cxnChg>
        <pc:cxnChg chg="mod">
          <ac:chgData name="Kevin Irwin" userId="e5e70c5b-3b2e-4fd3-a199-fae312d24a50" providerId="ADAL" clId="{71848FBF-015D-4397-94ED-7FEB0AA5C344}" dt="2024-03-25T17:58:44.426" v="5849" actId="1076"/>
          <ac:cxnSpMkLst>
            <pc:docMk/>
            <pc:sldMk cId="2518148271" sldId="285"/>
            <ac:cxnSpMk id="279" creationId="{78651FCE-CE07-E382-524E-E56E9AF0AB65}"/>
          </ac:cxnSpMkLst>
        </pc:cxnChg>
        <pc:cxnChg chg="mod">
          <ac:chgData name="Kevin Irwin" userId="e5e70c5b-3b2e-4fd3-a199-fae312d24a50" providerId="ADAL" clId="{71848FBF-015D-4397-94ED-7FEB0AA5C344}" dt="2024-03-25T17:53:35.317" v="5798"/>
          <ac:cxnSpMkLst>
            <pc:docMk/>
            <pc:sldMk cId="2518148271" sldId="285"/>
            <ac:cxnSpMk id="286" creationId="{19AA4955-5EBF-15D2-1D75-425B7B9FF5D2}"/>
          </ac:cxnSpMkLst>
        </pc:cxnChg>
        <pc:cxnChg chg="add mod">
          <ac:chgData name="Kevin Irwin" userId="e5e70c5b-3b2e-4fd3-a199-fae312d24a50" providerId="ADAL" clId="{71848FBF-015D-4397-94ED-7FEB0AA5C344}" dt="2024-03-25T17:58:42.336" v="5847" actId="164"/>
          <ac:cxnSpMkLst>
            <pc:docMk/>
            <pc:sldMk cId="2518148271" sldId="285"/>
            <ac:cxnSpMk id="291" creationId="{56A04FDB-5ECD-CFF5-1E3D-094AD90D8239}"/>
          </ac:cxnSpMkLst>
        </pc:cxnChg>
        <pc:cxnChg chg="mod">
          <ac:chgData name="Kevin Irwin" userId="e5e70c5b-3b2e-4fd3-a199-fae312d24a50" providerId="ADAL" clId="{71848FBF-015D-4397-94ED-7FEB0AA5C344}" dt="2024-03-25T18:02:47.242" v="5894"/>
          <ac:cxnSpMkLst>
            <pc:docMk/>
            <pc:sldMk cId="2518148271" sldId="285"/>
            <ac:cxnSpMk id="300" creationId="{864CCD5A-30D1-5C82-DFD2-D41AAC483F96}"/>
          </ac:cxnSpMkLst>
        </pc:cxnChg>
        <pc:cxnChg chg="add mod">
          <ac:chgData name="Kevin Irwin" userId="e5e70c5b-3b2e-4fd3-a199-fae312d24a50" providerId="ADAL" clId="{71848FBF-015D-4397-94ED-7FEB0AA5C344}" dt="2024-03-25T18:08:11.615" v="6020" actId="164"/>
          <ac:cxnSpMkLst>
            <pc:docMk/>
            <pc:sldMk cId="2518148271" sldId="285"/>
            <ac:cxnSpMk id="308" creationId="{036AA84E-2480-16E9-8762-56E8C9F77E5F}"/>
          </ac:cxnSpMkLst>
        </pc:cxnChg>
        <pc:cxnChg chg="mod">
          <ac:chgData name="Kevin Irwin" userId="e5e70c5b-3b2e-4fd3-a199-fae312d24a50" providerId="ADAL" clId="{71848FBF-015D-4397-94ED-7FEB0AA5C344}" dt="2024-03-25T18:08:20.222" v="6021"/>
          <ac:cxnSpMkLst>
            <pc:docMk/>
            <pc:sldMk cId="2518148271" sldId="285"/>
            <ac:cxnSpMk id="315" creationId="{C3AEC490-D06A-74B5-0F2C-1537A7D7FFD2}"/>
          </ac:cxnSpMkLst>
        </pc:cxnChg>
        <pc:cxnChg chg="mod">
          <ac:chgData name="Kevin Irwin" userId="e5e70c5b-3b2e-4fd3-a199-fae312d24a50" providerId="ADAL" clId="{71848FBF-015D-4397-94ED-7FEB0AA5C344}" dt="2024-03-25T18:10:01.815" v="6063"/>
          <ac:cxnSpMkLst>
            <pc:docMk/>
            <pc:sldMk cId="2518148271" sldId="285"/>
            <ac:cxnSpMk id="323" creationId="{5386473D-BA3B-F774-2144-AF5E07AE002A}"/>
          </ac:cxnSpMkLst>
        </pc:cxnChg>
        <pc:cxnChg chg="mod">
          <ac:chgData name="Kevin Irwin" userId="e5e70c5b-3b2e-4fd3-a199-fae312d24a50" providerId="ADAL" clId="{71848FBF-015D-4397-94ED-7FEB0AA5C344}" dt="2024-03-25T18:15:13.585" v="6137"/>
          <ac:cxnSpMkLst>
            <pc:docMk/>
            <pc:sldMk cId="2518148271" sldId="285"/>
            <ac:cxnSpMk id="327" creationId="{BD3A4AB0-BF05-436A-83C8-5DED0AAED3C9}"/>
          </ac:cxnSpMkLst>
        </pc:cxnChg>
        <pc:cxnChg chg="mod">
          <ac:chgData name="Kevin Irwin" userId="e5e70c5b-3b2e-4fd3-a199-fae312d24a50" providerId="ADAL" clId="{71848FBF-015D-4397-94ED-7FEB0AA5C344}" dt="2024-03-25T18:17:06.795" v="6246" actId="208"/>
          <ac:cxnSpMkLst>
            <pc:docMk/>
            <pc:sldMk cId="2518148271" sldId="285"/>
            <ac:cxnSpMk id="334" creationId="{FDC6E721-3859-AD3D-71AF-12F3C1089E15}"/>
          </ac:cxnSpMkLst>
        </pc:cxnChg>
        <pc:cxnChg chg="mod">
          <ac:chgData name="Kevin Irwin" userId="e5e70c5b-3b2e-4fd3-a199-fae312d24a50" providerId="ADAL" clId="{71848FBF-015D-4397-94ED-7FEB0AA5C344}" dt="2024-03-25T18:17:46.690" v="6269"/>
          <ac:cxnSpMkLst>
            <pc:docMk/>
            <pc:sldMk cId="2518148271" sldId="285"/>
            <ac:cxnSpMk id="340" creationId="{30D275BE-7384-6892-9425-5EE96DDA8775}"/>
          </ac:cxnSpMkLst>
        </pc:cxnChg>
      </pc:sldChg>
      <pc:sldChg chg="addSp delSp modSp add mod">
        <pc:chgData name="Kevin Irwin" userId="e5e70c5b-3b2e-4fd3-a199-fae312d24a50" providerId="ADAL" clId="{71848FBF-015D-4397-94ED-7FEB0AA5C344}" dt="2024-03-25T19:55:20.971" v="7982" actId="208"/>
        <pc:sldMkLst>
          <pc:docMk/>
          <pc:sldMk cId="4177165482" sldId="286"/>
        </pc:sldMkLst>
        <pc:spChg chg="mod">
          <ac:chgData name="Kevin Irwin" userId="e5e70c5b-3b2e-4fd3-a199-fae312d24a50" providerId="ADAL" clId="{71848FBF-015D-4397-94ED-7FEB0AA5C344}" dt="2024-03-25T19:18:20.294" v="7648" actId="20577"/>
          <ac:spMkLst>
            <pc:docMk/>
            <pc:sldMk cId="4177165482" sldId="286"/>
            <ac:spMk id="3" creationId="{19D02A64-7154-4653-3661-50B36B84C61A}"/>
          </ac:spMkLst>
        </pc:spChg>
        <pc:spChg chg="add mod ord topLvl">
          <ac:chgData name="Kevin Irwin" userId="e5e70c5b-3b2e-4fd3-a199-fae312d24a50" providerId="ADAL" clId="{71848FBF-015D-4397-94ED-7FEB0AA5C344}" dt="2024-03-25T19:43:31.114" v="7808" actId="14826"/>
          <ac:spMkLst>
            <pc:docMk/>
            <pc:sldMk cId="4177165482" sldId="286"/>
            <ac:spMk id="4" creationId="{E0025DD9-88D5-C4F7-3764-CF7CDF6CD9E7}"/>
          </ac:spMkLst>
        </pc:spChg>
        <pc:spChg chg="add mod">
          <ac:chgData name="Kevin Irwin" userId="e5e70c5b-3b2e-4fd3-a199-fae312d24a50" providerId="ADAL" clId="{71848FBF-015D-4397-94ED-7FEB0AA5C344}" dt="2024-03-25T19:08:29.380" v="7207" actId="206"/>
          <ac:spMkLst>
            <pc:docMk/>
            <pc:sldMk cId="4177165482" sldId="286"/>
            <ac:spMk id="6" creationId="{5160C9C1-204F-4CDF-3A5E-98C45DEF36C9}"/>
          </ac:spMkLst>
        </pc:spChg>
        <pc:spChg chg="add mod">
          <ac:chgData name="Kevin Irwin" userId="e5e70c5b-3b2e-4fd3-a199-fae312d24a50" providerId="ADAL" clId="{71848FBF-015D-4397-94ED-7FEB0AA5C344}" dt="2024-03-25T18:46:02.807" v="6367" actId="1582"/>
          <ac:spMkLst>
            <pc:docMk/>
            <pc:sldMk cId="4177165482" sldId="286"/>
            <ac:spMk id="7" creationId="{F981FD6A-2247-EAA1-63B6-FA048393902D}"/>
          </ac:spMkLst>
        </pc:spChg>
        <pc:spChg chg="add mod">
          <ac:chgData name="Kevin Irwin" userId="e5e70c5b-3b2e-4fd3-a199-fae312d24a50" providerId="ADAL" clId="{71848FBF-015D-4397-94ED-7FEB0AA5C344}" dt="2024-03-25T18:46:02.807" v="6367" actId="1582"/>
          <ac:spMkLst>
            <pc:docMk/>
            <pc:sldMk cId="4177165482" sldId="286"/>
            <ac:spMk id="8" creationId="{E0A164F4-0814-FD19-9CC9-CF9D20CB297A}"/>
          </ac:spMkLst>
        </pc:spChg>
        <pc:spChg chg="add mod">
          <ac:chgData name="Kevin Irwin" userId="e5e70c5b-3b2e-4fd3-a199-fae312d24a50" providerId="ADAL" clId="{71848FBF-015D-4397-94ED-7FEB0AA5C344}" dt="2024-03-25T18:46:02.807" v="6367" actId="1582"/>
          <ac:spMkLst>
            <pc:docMk/>
            <pc:sldMk cId="4177165482" sldId="286"/>
            <ac:spMk id="9" creationId="{9545294D-2EE4-4922-9261-A1AA6F513605}"/>
          </ac:spMkLst>
        </pc:spChg>
        <pc:spChg chg="del">
          <ac:chgData name="Kevin Irwin" userId="e5e70c5b-3b2e-4fd3-a199-fae312d24a50" providerId="ADAL" clId="{71848FBF-015D-4397-94ED-7FEB0AA5C344}" dt="2024-03-25T18:44:26.108" v="6360" actId="478"/>
          <ac:spMkLst>
            <pc:docMk/>
            <pc:sldMk cId="4177165482" sldId="286"/>
            <ac:spMk id="12" creationId="{16FB4320-C59F-4D6E-6A08-739A3E7EDF37}"/>
          </ac:spMkLst>
        </pc:spChg>
        <pc:spChg chg="add mod">
          <ac:chgData name="Kevin Irwin" userId="e5e70c5b-3b2e-4fd3-a199-fae312d24a50" providerId="ADAL" clId="{71848FBF-015D-4397-94ED-7FEB0AA5C344}" dt="2024-03-25T18:46:02.807" v="6367" actId="1582"/>
          <ac:spMkLst>
            <pc:docMk/>
            <pc:sldMk cId="4177165482" sldId="286"/>
            <ac:spMk id="13" creationId="{700F7BFC-9F94-FE97-35D0-FFBDF0583C1D}"/>
          </ac:spMkLst>
        </pc:spChg>
        <pc:spChg chg="add mod">
          <ac:chgData name="Kevin Irwin" userId="e5e70c5b-3b2e-4fd3-a199-fae312d24a50" providerId="ADAL" clId="{71848FBF-015D-4397-94ED-7FEB0AA5C344}" dt="2024-03-25T18:46:02.807" v="6367" actId="1582"/>
          <ac:spMkLst>
            <pc:docMk/>
            <pc:sldMk cId="4177165482" sldId="286"/>
            <ac:spMk id="14" creationId="{0DB540B2-6DA1-77AE-5DC9-EC2F59816278}"/>
          </ac:spMkLst>
        </pc:spChg>
        <pc:spChg chg="add mod">
          <ac:chgData name="Kevin Irwin" userId="e5e70c5b-3b2e-4fd3-a199-fae312d24a50" providerId="ADAL" clId="{71848FBF-015D-4397-94ED-7FEB0AA5C344}" dt="2024-03-25T18:46:02.807" v="6367" actId="1582"/>
          <ac:spMkLst>
            <pc:docMk/>
            <pc:sldMk cId="4177165482" sldId="286"/>
            <ac:spMk id="15" creationId="{381BC9BB-7156-0D4F-970E-674D6E0DFCB7}"/>
          </ac:spMkLst>
        </pc:spChg>
        <pc:spChg chg="add mod">
          <ac:chgData name="Kevin Irwin" userId="e5e70c5b-3b2e-4fd3-a199-fae312d24a50" providerId="ADAL" clId="{71848FBF-015D-4397-94ED-7FEB0AA5C344}" dt="2024-03-25T18:46:02.807" v="6367" actId="1582"/>
          <ac:spMkLst>
            <pc:docMk/>
            <pc:sldMk cId="4177165482" sldId="286"/>
            <ac:spMk id="16" creationId="{D88EABAD-9172-C9FD-C13E-752E5D386AFF}"/>
          </ac:spMkLst>
        </pc:spChg>
        <pc:spChg chg="del mod topLvl">
          <ac:chgData name="Kevin Irwin" userId="e5e70c5b-3b2e-4fd3-a199-fae312d24a50" providerId="ADAL" clId="{71848FBF-015D-4397-94ED-7FEB0AA5C344}" dt="2024-03-25T19:05:07.476" v="7086" actId="478"/>
          <ac:spMkLst>
            <pc:docMk/>
            <pc:sldMk cId="4177165482" sldId="286"/>
            <ac:spMk id="19" creationId="{E8782ECF-AA94-AF88-B87E-B946AE66568B}"/>
          </ac:spMkLst>
        </pc:spChg>
        <pc:spChg chg="mod">
          <ac:chgData name="Kevin Irwin" userId="e5e70c5b-3b2e-4fd3-a199-fae312d24a50" providerId="ADAL" clId="{71848FBF-015D-4397-94ED-7FEB0AA5C344}" dt="2024-03-25T18:44:52.164" v="6364" actId="14861"/>
          <ac:spMkLst>
            <pc:docMk/>
            <pc:sldMk cId="4177165482" sldId="286"/>
            <ac:spMk id="20" creationId="{DE04BC0F-D7B3-C9B7-D485-493095B8144D}"/>
          </ac:spMkLst>
        </pc:spChg>
        <pc:spChg chg="mod">
          <ac:chgData name="Kevin Irwin" userId="e5e70c5b-3b2e-4fd3-a199-fae312d24a50" providerId="ADAL" clId="{71848FBF-015D-4397-94ED-7FEB0AA5C344}" dt="2024-03-25T18:44:52.164" v="6364" actId="14861"/>
          <ac:spMkLst>
            <pc:docMk/>
            <pc:sldMk cId="4177165482" sldId="286"/>
            <ac:spMk id="22" creationId="{C369906F-8662-F57D-7DC3-F8D0DBEF9A34}"/>
          </ac:spMkLst>
        </pc:spChg>
        <pc:spChg chg="del mod topLvl">
          <ac:chgData name="Kevin Irwin" userId="e5e70c5b-3b2e-4fd3-a199-fae312d24a50" providerId="ADAL" clId="{71848FBF-015D-4397-94ED-7FEB0AA5C344}" dt="2024-03-25T19:00:31.989" v="6887" actId="478"/>
          <ac:spMkLst>
            <pc:docMk/>
            <pc:sldMk cId="4177165482" sldId="286"/>
            <ac:spMk id="25" creationId="{CBFC53D0-4CB6-A3F2-79D9-CD0B42444A11}"/>
          </ac:spMkLst>
        </pc:spChg>
        <pc:spChg chg="del mod topLvl">
          <ac:chgData name="Kevin Irwin" userId="e5e70c5b-3b2e-4fd3-a199-fae312d24a50" providerId="ADAL" clId="{71848FBF-015D-4397-94ED-7FEB0AA5C344}" dt="2024-03-25T18:59:03.571" v="6820" actId="478"/>
          <ac:spMkLst>
            <pc:docMk/>
            <pc:sldMk cId="4177165482" sldId="286"/>
            <ac:spMk id="29" creationId="{58856ABA-89E0-781E-FE51-50DEFC7E9C97}"/>
          </ac:spMkLst>
        </pc:spChg>
        <pc:spChg chg="del mod topLvl">
          <ac:chgData name="Kevin Irwin" userId="e5e70c5b-3b2e-4fd3-a199-fae312d24a50" providerId="ADAL" clId="{71848FBF-015D-4397-94ED-7FEB0AA5C344}" dt="2024-03-25T18:53:47.019" v="6572" actId="478"/>
          <ac:spMkLst>
            <pc:docMk/>
            <pc:sldMk cId="4177165482" sldId="286"/>
            <ac:spMk id="32" creationId="{2D43350C-8062-77A6-DF24-A6B97D3295A5}"/>
          </ac:spMkLst>
        </pc:spChg>
        <pc:spChg chg="del">
          <ac:chgData name="Kevin Irwin" userId="e5e70c5b-3b2e-4fd3-a199-fae312d24a50" providerId="ADAL" clId="{71848FBF-015D-4397-94ED-7FEB0AA5C344}" dt="2024-03-25T18:44:26.108" v="6360" actId="478"/>
          <ac:spMkLst>
            <pc:docMk/>
            <pc:sldMk cId="4177165482" sldId="286"/>
            <ac:spMk id="35" creationId="{EF4B3558-19F0-41BD-13C1-FD598E74C99F}"/>
          </ac:spMkLst>
        </pc:spChg>
        <pc:spChg chg="del">
          <ac:chgData name="Kevin Irwin" userId="e5e70c5b-3b2e-4fd3-a199-fae312d24a50" providerId="ADAL" clId="{71848FBF-015D-4397-94ED-7FEB0AA5C344}" dt="2024-03-25T18:44:26.108" v="6360" actId="478"/>
          <ac:spMkLst>
            <pc:docMk/>
            <pc:sldMk cId="4177165482" sldId="286"/>
            <ac:spMk id="36" creationId="{96949FA3-4F44-A6E8-8456-017AA97F6630}"/>
          </ac:spMkLst>
        </pc:spChg>
        <pc:spChg chg="del mod topLvl">
          <ac:chgData name="Kevin Irwin" userId="e5e70c5b-3b2e-4fd3-a199-fae312d24a50" providerId="ADAL" clId="{71848FBF-015D-4397-94ED-7FEB0AA5C344}" dt="2024-03-25T18:58:18.916" v="6779" actId="478"/>
          <ac:spMkLst>
            <pc:docMk/>
            <pc:sldMk cId="4177165482" sldId="286"/>
            <ac:spMk id="37" creationId="{910CAE03-3593-6844-2B38-95541487F04C}"/>
          </ac:spMkLst>
        </pc:spChg>
        <pc:spChg chg="del">
          <ac:chgData name="Kevin Irwin" userId="e5e70c5b-3b2e-4fd3-a199-fae312d24a50" providerId="ADAL" clId="{71848FBF-015D-4397-94ED-7FEB0AA5C344}" dt="2024-03-25T18:44:26.108" v="6360" actId="478"/>
          <ac:spMkLst>
            <pc:docMk/>
            <pc:sldMk cId="4177165482" sldId="286"/>
            <ac:spMk id="40" creationId="{51C8DF67-496A-9E59-9DE2-440FFB5529CD}"/>
          </ac:spMkLst>
        </pc:spChg>
        <pc:spChg chg="del">
          <ac:chgData name="Kevin Irwin" userId="e5e70c5b-3b2e-4fd3-a199-fae312d24a50" providerId="ADAL" clId="{71848FBF-015D-4397-94ED-7FEB0AA5C344}" dt="2024-03-25T18:44:26.108" v="6360" actId="478"/>
          <ac:spMkLst>
            <pc:docMk/>
            <pc:sldMk cId="4177165482" sldId="286"/>
            <ac:spMk id="41" creationId="{21F0D8B0-F826-BBD0-8809-914702553448}"/>
          </ac:spMkLst>
        </pc:spChg>
        <pc:spChg chg="del mod topLvl">
          <ac:chgData name="Kevin Irwin" userId="e5e70c5b-3b2e-4fd3-a199-fae312d24a50" providerId="ADAL" clId="{71848FBF-015D-4397-94ED-7FEB0AA5C344}" dt="2024-03-25T18:59:48.942" v="6856" actId="478"/>
          <ac:spMkLst>
            <pc:docMk/>
            <pc:sldMk cId="4177165482" sldId="286"/>
            <ac:spMk id="43" creationId="{B35E4D4B-C771-F50D-D3C3-F2DC48034076}"/>
          </ac:spMkLst>
        </pc:spChg>
        <pc:spChg chg="del">
          <ac:chgData name="Kevin Irwin" userId="e5e70c5b-3b2e-4fd3-a199-fae312d24a50" providerId="ADAL" clId="{71848FBF-015D-4397-94ED-7FEB0AA5C344}" dt="2024-03-25T18:44:26.108" v="6360" actId="478"/>
          <ac:spMkLst>
            <pc:docMk/>
            <pc:sldMk cId="4177165482" sldId="286"/>
            <ac:spMk id="45" creationId="{02B394C8-15E1-68AD-28CA-3C81A42D5BCF}"/>
          </ac:spMkLst>
        </pc:spChg>
        <pc:spChg chg="del mod topLvl">
          <ac:chgData name="Kevin Irwin" userId="e5e70c5b-3b2e-4fd3-a199-fae312d24a50" providerId="ADAL" clId="{71848FBF-015D-4397-94ED-7FEB0AA5C344}" dt="2024-03-25T19:02:04.509" v="6934" actId="478"/>
          <ac:spMkLst>
            <pc:docMk/>
            <pc:sldMk cId="4177165482" sldId="286"/>
            <ac:spMk id="47" creationId="{88117D17-83E5-1901-E4C4-C16A9209C482}"/>
          </ac:spMkLst>
        </pc:spChg>
        <pc:spChg chg="del">
          <ac:chgData name="Kevin Irwin" userId="e5e70c5b-3b2e-4fd3-a199-fae312d24a50" providerId="ADAL" clId="{71848FBF-015D-4397-94ED-7FEB0AA5C344}" dt="2024-03-25T18:44:26.108" v="6360" actId="478"/>
          <ac:spMkLst>
            <pc:docMk/>
            <pc:sldMk cId="4177165482" sldId="286"/>
            <ac:spMk id="49" creationId="{3A8D58D1-E5F8-DA56-7939-77D05BD1272E}"/>
          </ac:spMkLst>
        </pc:spChg>
        <pc:spChg chg="del">
          <ac:chgData name="Kevin Irwin" userId="e5e70c5b-3b2e-4fd3-a199-fae312d24a50" providerId="ADAL" clId="{71848FBF-015D-4397-94ED-7FEB0AA5C344}" dt="2024-03-25T18:44:26.108" v="6360" actId="478"/>
          <ac:spMkLst>
            <pc:docMk/>
            <pc:sldMk cId="4177165482" sldId="286"/>
            <ac:spMk id="50" creationId="{09D7FDB1-888E-8C6B-A5B3-BD30896FF3ED}"/>
          </ac:spMkLst>
        </pc:spChg>
        <pc:spChg chg="del">
          <ac:chgData name="Kevin Irwin" userId="e5e70c5b-3b2e-4fd3-a199-fae312d24a50" providerId="ADAL" clId="{71848FBF-015D-4397-94ED-7FEB0AA5C344}" dt="2024-03-25T18:44:26.108" v="6360" actId="478"/>
          <ac:spMkLst>
            <pc:docMk/>
            <pc:sldMk cId="4177165482" sldId="286"/>
            <ac:spMk id="51" creationId="{0FAE1E5C-7537-7590-7DCA-4868B9ACFABA}"/>
          </ac:spMkLst>
        </pc:spChg>
        <pc:spChg chg="del mod topLvl">
          <ac:chgData name="Kevin Irwin" userId="e5e70c5b-3b2e-4fd3-a199-fae312d24a50" providerId="ADAL" clId="{71848FBF-015D-4397-94ED-7FEB0AA5C344}" dt="2024-03-25T19:06:01.676" v="7129" actId="478"/>
          <ac:spMkLst>
            <pc:docMk/>
            <pc:sldMk cId="4177165482" sldId="286"/>
            <ac:spMk id="53" creationId="{72B6697B-8657-71CF-1A0E-BFCC8AD08EC8}"/>
          </ac:spMkLst>
        </pc:spChg>
        <pc:spChg chg="del mod topLvl">
          <ac:chgData name="Kevin Irwin" userId="e5e70c5b-3b2e-4fd3-a199-fae312d24a50" providerId="ADAL" clId="{71848FBF-015D-4397-94ED-7FEB0AA5C344}" dt="2024-03-25T19:07:14.650" v="7183" actId="478"/>
          <ac:spMkLst>
            <pc:docMk/>
            <pc:sldMk cId="4177165482" sldId="286"/>
            <ac:spMk id="57" creationId="{BBD108D3-26B6-F4CE-E880-9332337EA52F}"/>
          </ac:spMkLst>
        </pc:spChg>
        <pc:spChg chg="add del mod">
          <ac:chgData name="Kevin Irwin" userId="e5e70c5b-3b2e-4fd3-a199-fae312d24a50" providerId="ADAL" clId="{71848FBF-015D-4397-94ED-7FEB0AA5C344}" dt="2024-03-25T19:17:01.738" v="7576" actId="478"/>
          <ac:spMkLst>
            <pc:docMk/>
            <pc:sldMk cId="4177165482" sldId="286"/>
            <ac:spMk id="59" creationId="{F72A586A-0B94-6B99-6B76-C7870A781366}"/>
          </ac:spMkLst>
        </pc:spChg>
        <pc:spChg chg="del mod topLvl">
          <ac:chgData name="Kevin Irwin" userId="e5e70c5b-3b2e-4fd3-a199-fae312d24a50" providerId="ADAL" clId="{71848FBF-015D-4397-94ED-7FEB0AA5C344}" dt="2024-03-25T19:17:04.468" v="7578" actId="478"/>
          <ac:spMkLst>
            <pc:docMk/>
            <pc:sldMk cId="4177165482" sldId="286"/>
            <ac:spMk id="62" creationId="{70178F06-1EBC-6053-FC3C-3391E9EFD203}"/>
          </ac:spMkLst>
        </pc:spChg>
        <pc:spChg chg="del">
          <ac:chgData name="Kevin Irwin" userId="e5e70c5b-3b2e-4fd3-a199-fae312d24a50" providerId="ADAL" clId="{71848FBF-015D-4397-94ED-7FEB0AA5C344}" dt="2024-03-25T18:44:26.108" v="6360" actId="478"/>
          <ac:spMkLst>
            <pc:docMk/>
            <pc:sldMk cId="4177165482" sldId="286"/>
            <ac:spMk id="63" creationId="{6688B3A7-FEEA-D0B4-7263-6C77BA434EEE}"/>
          </ac:spMkLst>
        </pc:spChg>
        <pc:spChg chg="del">
          <ac:chgData name="Kevin Irwin" userId="e5e70c5b-3b2e-4fd3-a199-fae312d24a50" providerId="ADAL" clId="{71848FBF-015D-4397-94ED-7FEB0AA5C344}" dt="2024-03-25T18:44:26.108" v="6360" actId="478"/>
          <ac:spMkLst>
            <pc:docMk/>
            <pc:sldMk cId="4177165482" sldId="286"/>
            <ac:spMk id="64" creationId="{EA71D494-DB42-1C7B-6346-D295D99FD231}"/>
          </ac:spMkLst>
        </pc:spChg>
        <pc:spChg chg="del">
          <ac:chgData name="Kevin Irwin" userId="e5e70c5b-3b2e-4fd3-a199-fae312d24a50" providerId="ADAL" clId="{71848FBF-015D-4397-94ED-7FEB0AA5C344}" dt="2024-03-25T18:44:26.108" v="6360" actId="478"/>
          <ac:spMkLst>
            <pc:docMk/>
            <pc:sldMk cId="4177165482" sldId="286"/>
            <ac:spMk id="65" creationId="{BAE861A4-C8C7-31AE-AC03-E81FCD558F27}"/>
          </ac:spMkLst>
        </pc:spChg>
        <pc:spChg chg="del">
          <ac:chgData name="Kevin Irwin" userId="e5e70c5b-3b2e-4fd3-a199-fae312d24a50" providerId="ADAL" clId="{71848FBF-015D-4397-94ED-7FEB0AA5C344}" dt="2024-03-25T18:44:26.108" v="6360" actId="478"/>
          <ac:spMkLst>
            <pc:docMk/>
            <pc:sldMk cId="4177165482" sldId="286"/>
            <ac:spMk id="66" creationId="{38DB135A-09F3-377B-5E1B-D33BE510BDF5}"/>
          </ac:spMkLst>
        </pc:spChg>
        <pc:spChg chg="del">
          <ac:chgData name="Kevin Irwin" userId="e5e70c5b-3b2e-4fd3-a199-fae312d24a50" providerId="ADAL" clId="{71848FBF-015D-4397-94ED-7FEB0AA5C344}" dt="2024-03-25T18:44:26.108" v="6360" actId="478"/>
          <ac:spMkLst>
            <pc:docMk/>
            <pc:sldMk cId="4177165482" sldId="286"/>
            <ac:spMk id="67" creationId="{4AF73729-55E4-50DC-EDED-6830E6D6EFC6}"/>
          </ac:spMkLst>
        </pc:spChg>
        <pc:spChg chg="del">
          <ac:chgData name="Kevin Irwin" userId="e5e70c5b-3b2e-4fd3-a199-fae312d24a50" providerId="ADAL" clId="{71848FBF-015D-4397-94ED-7FEB0AA5C344}" dt="2024-03-25T18:44:26.108" v="6360" actId="478"/>
          <ac:spMkLst>
            <pc:docMk/>
            <pc:sldMk cId="4177165482" sldId="286"/>
            <ac:spMk id="68" creationId="{2B32D1DC-5531-0578-A28E-00292289541D}"/>
          </ac:spMkLst>
        </pc:spChg>
        <pc:spChg chg="del">
          <ac:chgData name="Kevin Irwin" userId="e5e70c5b-3b2e-4fd3-a199-fae312d24a50" providerId="ADAL" clId="{71848FBF-015D-4397-94ED-7FEB0AA5C344}" dt="2024-03-25T18:44:27.948" v="6361" actId="478"/>
          <ac:spMkLst>
            <pc:docMk/>
            <pc:sldMk cId="4177165482" sldId="286"/>
            <ac:spMk id="69" creationId="{F7581885-27F1-AE47-F735-5B2A4B05CF8C}"/>
          </ac:spMkLst>
        </pc:spChg>
        <pc:spChg chg="del mod topLvl">
          <ac:chgData name="Kevin Irwin" userId="e5e70c5b-3b2e-4fd3-a199-fae312d24a50" providerId="ADAL" clId="{71848FBF-015D-4397-94ED-7FEB0AA5C344}" dt="2024-03-25T19:17:02.380" v="7577" actId="478"/>
          <ac:spMkLst>
            <pc:docMk/>
            <pc:sldMk cId="4177165482" sldId="286"/>
            <ac:spMk id="73" creationId="{40D0E12F-FCC3-B9FF-0D29-68FEEE21461D}"/>
          </ac:spMkLst>
        </pc:spChg>
        <pc:spChg chg="del mod topLvl">
          <ac:chgData name="Kevin Irwin" userId="e5e70c5b-3b2e-4fd3-a199-fae312d24a50" providerId="ADAL" clId="{71848FBF-015D-4397-94ED-7FEB0AA5C344}" dt="2024-03-25T19:18:25.433" v="7649" actId="478"/>
          <ac:spMkLst>
            <pc:docMk/>
            <pc:sldMk cId="4177165482" sldId="286"/>
            <ac:spMk id="74" creationId="{CB916226-8C29-8637-0EFB-D5B7B891D981}"/>
          </ac:spMkLst>
        </pc:spChg>
        <pc:spChg chg="del mod topLvl">
          <ac:chgData name="Kevin Irwin" userId="e5e70c5b-3b2e-4fd3-a199-fae312d24a50" providerId="ADAL" clId="{71848FBF-015D-4397-94ED-7FEB0AA5C344}" dt="2024-03-25T19:18:26.819" v="7651" actId="478"/>
          <ac:spMkLst>
            <pc:docMk/>
            <pc:sldMk cId="4177165482" sldId="286"/>
            <ac:spMk id="77" creationId="{0279B545-3527-3B4D-5445-D219D6EAE108}"/>
          </ac:spMkLst>
        </pc:spChg>
        <pc:spChg chg="mod topLvl">
          <ac:chgData name="Kevin Irwin" userId="e5e70c5b-3b2e-4fd3-a199-fae312d24a50" providerId="ADAL" clId="{71848FBF-015D-4397-94ED-7FEB0AA5C344}" dt="2024-03-25T18:48:09.387" v="6401" actId="164"/>
          <ac:spMkLst>
            <pc:docMk/>
            <pc:sldMk cId="4177165482" sldId="286"/>
            <ac:spMk id="79" creationId="{BE893DFD-293D-DAA0-D16C-6A6901A5A629}"/>
          </ac:spMkLst>
        </pc:spChg>
        <pc:spChg chg="del mod">
          <ac:chgData name="Kevin Irwin" userId="e5e70c5b-3b2e-4fd3-a199-fae312d24a50" providerId="ADAL" clId="{71848FBF-015D-4397-94ED-7FEB0AA5C344}" dt="2024-03-25T18:42:49.789" v="6311" actId="478"/>
          <ac:spMkLst>
            <pc:docMk/>
            <pc:sldMk cId="4177165482" sldId="286"/>
            <ac:spMk id="81" creationId="{F20E8B35-41A9-1E6F-5BF5-3B04DDF90407}"/>
          </ac:spMkLst>
        </pc:spChg>
        <pc:spChg chg="del">
          <ac:chgData name="Kevin Irwin" userId="e5e70c5b-3b2e-4fd3-a199-fae312d24a50" providerId="ADAL" clId="{71848FBF-015D-4397-94ED-7FEB0AA5C344}" dt="2024-03-25T18:42:50.513" v="6312" actId="478"/>
          <ac:spMkLst>
            <pc:docMk/>
            <pc:sldMk cId="4177165482" sldId="286"/>
            <ac:spMk id="82" creationId="{4E39B575-E376-1F41-08BA-2062C17E9443}"/>
          </ac:spMkLst>
        </pc:spChg>
        <pc:spChg chg="del">
          <ac:chgData name="Kevin Irwin" userId="e5e70c5b-3b2e-4fd3-a199-fae312d24a50" providerId="ADAL" clId="{71848FBF-015D-4397-94ED-7FEB0AA5C344}" dt="2024-03-25T18:44:26.108" v="6360" actId="478"/>
          <ac:spMkLst>
            <pc:docMk/>
            <pc:sldMk cId="4177165482" sldId="286"/>
            <ac:spMk id="84" creationId="{A67B5EE4-E124-BE0A-12F6-3F8EDB35DCA5}"/>
          </ac:spMkLst>
        </pc:spChg>
        <pc:spChg chg="del mod topLvl">
          <ac:chgData name="Kevin Irwin" userId="e5e70c5b-3b2e-4fd3-a199-fae312d24a50" providerId="ADAL" clId="{71848FBF-015D-4397-94ED-7FEB0AA5C344}" dt="2024-03-25T19:17:05.258" v="7579" actId="478"/>
          <ac:spMkLst>
            <pc:docMk/>
            <pc:sldMk cId="4177165482" sldId="286"/>
            <ac:spMk id="85" creationId="{1D006892-76D2-CAB8-1CDE-4016DB314788}"/>
          </ac:spMkLst>
        </pc:spChg>
        <pc:spChg chg="del">
          <ac:chgData name="Kevin Irwin" userId="e5e70c5b-3b2e-4fd3-a199-fae312d24a50" providerId="ADAL" clId="{71848FBF-015D-4397-94ED-7FEB0AA5C344}" dt="2024-03-25T18:44:26.108" v="6360" actId="478"/>
          <ac:spMkLst>
            <pc:docMk/>
            <pc:sldMk cId="4177165482" sldId="286"/>
            <ac:spMk id="86" creationId="{437BEB6D-7C5D-08C3-727E-EB1F6971E87E}"/>
          </ac:spMkLst>
        </pc:spChg>
        <pc:spChg chg="add mod">
          <ac:chgData name="Kevin Irwin" userId="e5e70c5b-3b2e-4fd3-a199-fae312d24a50" providerId="ADAL" clId="{71848FBF-015D-4397-94ED-7FEB0AA5C344}" dt="2024-03-25T18:46:02.807" v="6367" actId="1582"/>
          <ac:spMkLst>
            <pc:docMk/>
            <pc:sldMk cId="4177165482" sldId="286"/>
            <ac:spMk id="88" creationId="{D7BCFACA-D4D7-59C0-3B1E-C540EEAF180C}"/>
          </ac:spMkLst>
        </pc:spChg>
        <pc:spChg chg="del mod topLvl">
          <ac:chgData name="Kevin Irwin" userId="e5e70c5b-3b2e-4fd3-a199-fae312d24a50" providerId="ADAL" clId="{71848FBF-015D-4397-94ED-7FEB0AA5C344}" dt="2024-03-25T18:57:30.691" v="6747" actId="478"/>
          <ac:spMkLst>
            <pc:docMk/>
            <pc:sldMk cId="4177165482" sldId="286"/>
            <ac:spMk id="90" creationId="{6570768F-B4BB-9104-E494-3132678A3FF6}"/>
          </ac:spMkLst>
        </pc:spChg>
        <pc:spChg chg="add mod">
          <ac:chgData name="Kevin Irwin" userId="e5e70c5b-3b2e-4fd3-a199-fae312d24a50" providerId="ADAL" clId="{71848FBF-015D-4397-94ED-7FEB0AA5C344}" dt="2024-03-25T18:46:02.807" v="6367" actId="1582"/>
          <ac:spMkLst>
            <pc:docMk/>
            <pc:sldMk cId="4177165482" sldId="286"/>
            <ac:spMk id="92" creationId="{EA9CB4B1-0B1B-816E-6AC8-ECD73F8063A7}"/>
          </ac:spMkLst>
        </pc:spChg>
        <pc:spChg chg="del">
          <ac:chgData name="Kevin Irwin" userId="e5e70c5b-3b2e-4fd3-a199-fae312d24a50" providerId="ADAL" clId="{71848FBF-015D-4397-94ED-7FEB0AA5C344}" dt="2024-03-25T18:44:26.108" v="6360" actId="478"/>
          <ac:spMkLst>
            <pc:docMk/>
            <pc:sldMk cId="4177165482" sldId="286"/>
            <ac:spMk id="94" creationId="{2AB30299-58EF-1D7C-2EC7-C557F7C6B879}"/>
          </ac:spMkLst>
        </pc:spChg>
        <pc:spChg chg="del mod topLvl">
          <ac:chgData name="Kevin Irwin" userId="e5e70c5b-3b2e-4fd3-a199-fae312d24a50" providerId="ADAL" clId="{71848FBF-015D-4397-94ED-7FEB0AA5C344}" dt="2024-03-25T18:56:52.759" v="6716" actId="478"/>
          <ac:spMkLst>
            <pc:docMk/>
            <pc:sldMk cId="4177165482" sldId="286"/>
            <ac:spMk id="95" creationId="{BC03496A-3800-086D-02C9-6CF8A21F5B68}"/>
          </ac:spMkLst>
        </pc:spChg>
        <pc:spChg chg="add mod">
          <ac:chgData name="Kevin Irwin" userId="e5e70c5b-3b2e-4fd3-a199-fae312d24a50" providerId="ADAL" clId="{71848FBF-015D-4397-94ED-7FEB0AA5C344}" dt="2024-03-25T18:46:02.807" v="6367" actId="1582"/>
          <ac:spMkLst>
            <pc:docMk/>
            <pc:sldMk cId="4177165482" sldId="286"/>
            <ac:spMk id="97" creationId="{DCFFCD9A-BE94-E939-9EAB-7BACF89C815F}"/>
          </ac:spMkLst>
        </pc:spChg>
        <pc:spChg chg="add mod">
          <ac:chgData name="Kevin Irwin" userId="e5e70c5b-3b2e-4fd3-a199-fae312d24a50" providerId="ADAL" clId="{71848FBF-015D-4397-94ED-7FEB0AA5C344}" dt="2024-03-25T18:46:02.807" v="6367" actId="1582"/>
          <ac:spMkLst>
            <pc:docMk/>
            <pc:sldMk cId="4177165482" sldId="286"/>
            <ac:spMk id="98" creationId="{83121C4F-B0E2-3C2E-2E35-3C727B5CFB6D}"/>
          </ac:spMkLst>
        </pc:spChg>
        <pc:spChg chg="del mod topLvl">
          <ac:chgData name="Kevin Irwin" userId="e5e70c5b-3b2e-4fd3-a199-fae312d24a50" providerId="ADAL" clId="{71848FBF-015D-4397-94ED-7FEB0AA5C344}" dt="2024-03-25T18:52:18.643" v="6512" actId="478"/>
          <ac:spMkLst>
            <pc:docMk/>
            <pc:sldMk cId="4177165482" sldId="286"/>
            <ac:spMk id="100" creationId="{460486FF-5AE0-5BFD-3194-173F631730C2}"/>
          </ac:spMkLst>
        </pc:spChg>
        <pc:spChg chg="add mod">
          <ac:chgData name="Kevin Irwin" userId="e5e70c5b-3b2e-4fd3-a199-fae312d24a50" providerId="ADAL" clId="{71848FBF-015D-4397-94ED-7FEB0AA5C344}" dt="2024-03-25T18:46:02.807" v="6367" actId="1582"/>
          <ac:spMkLst>
            <pc:docMk/>
            <pc:sldMk cId="4177165482" sldId="286"/>
            <ac:spMk id="102" creationId="{A6C777C0-973A-6016-2A65-D744C00C9A9D}"/>
          </ac:spMkLst>
        </pc:spChg>
        <pc:spChg chg="add mod">
          <ac:chgData name="Kevin Irwin" userId="e5e70c5b-3b2e-4fd3-a199-fae312d24a50" providerId="ADAL" clId="{71848FBF-015D-4397-94ED-7FEB0AA5C344}" dt="2024-03-25T18:46:02.807" v="6367" actId="1582"/>
          <ac:spMkLst>
            <pc:docMk/>
            <pc:sldMk cId="4177165482" sldId="286"/>
            <ac:spMk id="103" creationId="{8CB6AB9A-F024-2A0D-6201-32E22E1A116A}"/>
          </ac:spMkLst>
        </pc:spChg>
        <pc:spChg chg="add mod">
          <ac:chgData name="Kevin Irwin" userId="e5e70c5b-3b2e-4fd3-a199-fae312d24a50" providerId="ADAL" clId="{71848FBF-015D-4397-94ED-7FEB0AA5C344}" dt="2024-03-25T18:46:02.807" v="6367" actId="1582"/>
          <ac:spMkLst>
            <pc:docMk/>
            <pc:sldMk cId="4177165482" sldId="286"/>
            <ac:spMk id="104" creationId="{7E46558F-3B2C-3ACF-7316-A4311951A243}"/>
          </ac:spMkLst>
        </pc:spChg>
        <pc:spChg chg="del mod topLvl">
          <ac:chgData name="Kevin Irwin" userId="e5e70c5b-3b2e-4fd3-a199-fae312d24a50" providerId="ADAL" clId="{71848FBF-015D-4397-94ED-7FEB0AA5C344}" dt="2024-03-25T19:04:05.504" v="7035" actId="478"/>
          <ac:spMkLst>
            <pc:docMk/>
            <pc:sldMk cId="4177165482" sldId="286"/>
            <ac:spMk id="106" creationId="{1AEF140F-2E4A-E500-8268-1F8F27C18A90}"/>
          </ac:spMkLst>
        </pc:spChg>
        <pc:spChg chg="del mod topLvl">
          <ac:chgData name="Kevin Irwin" userId="e5e70c5b-3b2e-4fd3-a199-fae312d24a50" providerId="ADAL" clId="{71848FBF-015D-4397-94ED-7FEB0AA5C344}" dt="2024-03-25T19:03:28.645" v="7002" actId="478"/>
          <ac:spMkLst>
            <pc:docMk/>
            <pc:sldMk cId="4177165482" sldId="286"/>
            <ac:spMk id="110" creationId="{4C15037C-AEB5-D873-412F-C2DC407C6905}"/>
          </ac:spMkLst>
        </pc:spChg>
        <pc:spChg chg="del mod topLvl">
          <ac:chgData name="Kevin Irwin" userId="e5e70c5b-3b2e-4fd3-a199-fae312d24a50" providerId="ADAL" clId="{71848FBF-015D-4397-94ED-7FEB0AA5C344}" dt="2024-03-25T19:02:56.669" v="6973" actId="478"/>
          <ac:spMkLst>
            <pc:docMk/>
            <pc:sldMk cId="4177165482" sldId="286"/>
            <ac:spMk id="113" creationId="{E6941D36-9AA0-F993-B1A9-1216ED652081}"/>
          </ac:spMkLst>
        </pc:spChg>
        <pc:spChg chg="add mod">
          <ac:chgData name="Kevin Irwin" userId="e5e70c5b-3b2e-4fd3-a199-fae312d24a50" providerId="ADAL" clId="{71848FBF-015D-4397-94ED-7FEB0AA5C344}" dt="2024-03-25T18:46:02.807" v="6367" actId="1582"/>
          <ac:spMkLst>
            <pc:docMk/>
            <pc:sldMk cId="4177165482" sldId="286"/>
            <ac:spMk id="116" creationId="{0B2823AF-2F42-5EC9-7F33-3B4C835B2042}"/>
          </ac:spMkLst>
        </pc:spChg>
        <pc:spChg chg="add mod">
          <ac:chgData name="Kevin Irwin" userId="e5e70c5b-3b2e-4fd3-a199-fae312d24a50" providerId="ADAL" clId="{71848FBF-015D-4397-94ED-7FEB0AA5C344}" dt="2024-03-25T18:46:02.807" v="6367" actId="1582"/>
          <ac:spMkLst>
            <pc:docMk/>
            <pc:sldMk cId="4177165482" sldId="286"/>
            <ac:spMk id="117" creationId="{CF01B3B2-4013-3EF9-1136-5ECDA13CB29C}"/>
          </ac:spMkLst>
        </pc:spChg>
        <pc:spChg chg="add mod">
          <ac:chgData name="Kevin Irwin" userId="e5e70c5b-3b2e-4fd3-a199-fae312d24a50" providerId="ADAL" clId="{71848FBF-015D-4397-94ED-7FEB0AA5C344}" dt="2024-03-25T18:46:02.807" v="6367" actId="1582"/>
          <ac:spMkLst>
            <pc:docMk/>
            <pc:sldMk cId="4177165482" sldId="286"/>
            <ac:spMk id="119" creationId="{95EE3509-6CAC-A77D-D5D7-44C01C77F5A4}"/>
          </ac:spMkLst>
        </pc:spChg>
        <pc:spChg chg="add mod">
          <ac:chgData name="Kevin Irwin" userId="e5e70c5b-3b2e-4fd3-a199-fae312d24a50" providerId="ADAL" clId="{71848FBF-015D-4397-94ED-7FEB0AA5C344}" dt="2024-03-25T18:46:02.807" v="6367" actId="1582"/>
          <ac:spMkLst>
            <pc:docMk/>
            <pc:sldMk cId="4177165482" sldId="286"/>
            <ac:spMk id="120" creationId="{228C4B11-E8DF-347E-CDBF-2D5E2D903592}"/>
          </ac:spMkLst>
        </pc:spChg>
        <pc:spChg chg="add mod">
          <ac:chgData name="Kevin Irwin" userId="e5e70c5b-3b2e-4fd3-a199-fae312d24a50" providerId="ADAL" clId="{71848FBF-015D-4397-94ED-7FEB0AA5C344}" dt="2024-03-25T18:46:02.807" v="6367" actId="1582"/>
          <ac:spMkLst>
            <pc:docMk/>
            <pc:sldMk cId="4177165482" sldId="286"/>
            <ac:spMk id="121" creationId="{C0EC86E7-C505-515E-B4D2-94D74D7F8953}"/>
          </ac:spMkLst>
        </pc:spChg>
        <pc:spChg chg="add mod">
          <ac:chgData name="Kevin Irwin" userId="e5e70c5b-3b2e-4fd3-a199-fae312d24a50" providerId="ADAL" clId="{71848FBF-015D-4397-94ED-7FEB0AA5C344}" dt="2024-03-25T18:46:02.807" v="6367" actId="1582"/>
          <ac:spMkLst>
            <pc:docMk/>
            <pc:sldMk cId="4177165482" sldId="286"/>
            <ac:spMk id="122" creationId="{0A175441-BB21-8EEE-A97E-9C6C13030BE0}"/>
          </ac:spMkLst>
        </pc:spChg>
        <pc:spChg chg="add mod">
          <ac:chgData name="Kevin Irwin" userId="e5e70c5b-3b2e-4fd3-a199-fae312d24a50" providerId="ADAL" clId="{71848FBF-015D-4397-94ED-7FEB0AA5C344}" dt="2024-03-25T18:46:02.807" v="6367" actId="1582"/>
          <ac:spMkLst>
            <pc:docMk/>
            <pc:sldMk cId="4177165482" sldId="286"/>
            <ac:spMk id="124" creationId="{FCF27473-30FA-FFDD-2CBE-76F00BBA4AAC}"/>
          </ac:spMkLst>
        </pc:spChg>
        <pc:spChg chg="add mod">
          <ac:chgData name="Kevin Irwin" userId="e5e70c5b-3b2e-4fd3-a199-fae312d24a50" providerId="ADAL" clId="{71848FBF-015D-4397-94ED-7FEB0AA5C344}" dt="2024-03-25T18:46:02.807" v="6367" actId="1582"/>
          <ac:spMkLst>
            <pc:docMk/>
            <pc:sldMk cId="4177165482" sldId="286"/>
            <ac:spMk id="125" creationId="{1D3ADCB3-6D75-767C-166A-C24FBA1F4AE6}"/>
          </ac:spMkLst>
        </pc:spChg>
        <pc:spChg chg="del mod topLvl">
          <ac:chgData name="Kevin Irwin" userId="e5e70c5b-3b2e-4fd3-a199-fae312d24a50" providerId="ADAL" clId="{71848FBF-015D-4397-94ED-7FEB0AA5C344}" dt="2024-03-25T18:54:22.566" v="6605" actId="478"/>
          <ac:spMkLst>
            <pc:docMk/>
            <pc:sldMk cId="4177165482" sldId="286"/>
            <ac:spMk id="127" creationId="{3DAE6954-3FBD-9C00-F128-A63D89E8E0AC}"/>
          </ac:spMkLst>
        </pc:spChg>
        <pc:spChg chg="del">
          <ac:chgData name="Kevin Irwin" userId="e5e70c5b-3b2e-4fd3-a199-fae312d24a50" providerId="ADAL" clId="{71848FBF-015D-4397-94ED-7FEB0AA5C344}" dt="2024-03-25T18:44:26.108" v="6360" actId="478"/>
          <ac:spMkLst>
            <pc:docMk/>
            <pc:sldMk cId="4177165482" sldId="286"/>
            <ac:spMk id="133" creationId="{357E5728-932D-3B7E-C324-6A1A19C99971}"/>
          </ac:spMkLst>
        </pc:spChg>
        <pc:spChg chg="del mod topLvl">
          <ac:chgData name="Kevin Irwin" userId="e5e70c5b-3b2e-4fd3-a199-fae312d24a50" providerId="ADAL" clId="{71848FBF-015D-4397-94ED-7FEB0AA5C344}" dt="2024-03-25T18:55:12.244" v="6650" actId="478"/>
          <ac:spMkLst>
            <pc:docMk/>
            <pc:sldMk cId="4177165482" sldId="286"/>
            <ac:spMk id="137" creationId="{150164D3-2212-32F9-6CDE-09BAFCAE554B}"/>
          </ac:spMkLst>
        </pc:spChg>
        <pc:spChg chg="del mod topLvl">
          <ac:chgData name="Kevin Irwin" userId="e5e70c5b-3b2e-4fd3-a199-fae312d24a50" providerId="ADAL" clId="{71848FBF-015D-4397-94ED-7FEB0AA5C344}" dt="2024-03-25T19:11:15.475" v="7349" actId="478"/>
          <ac:spMkLst>
            <pc:docMk/>
            <pc:sldMk cId="4177165482" sldId="286"/>
            <ac:spMk id="141" creationId="{B64E29BA-9A95-61D4-4476-6AABBAC2DC0B}"/>
          </ac:spMkLst>
        </pc:spChg>
        <pc:spChg chg="del mod topLvl">
          <ac:chgData name="Kevin Irwin" userId="e5e70c5b-3b2e-4fd3-a199-fae312d24a50" providerId="ADAL" clId="{71848FBF-015D-4397-94ED-7FEB0AA5C344}" dt="2024-03-25T19:10:35.100" v="7302" actId="478"/>
          <ac:spMkLst>
            <pc:docMk/>
            <pc:sldMk cId="4177165482" sldId="286"/>
            <ac:spMk id="145" creationId="{2D2BB58E-C4CE-C050-C600-06503502057D}"/>
          </ac:spMkLst>
        </pc:spChg>
        <pc:spChg chg="del mod topLvl">
          <ac:chgData name="Kevin Irwin" userId="e5e70c5b-3b2e-4fd3-a199-fae312d24a50" providerId="ADAL" clId="{71848FBF-015D-4397-94ED-7FEB0AA5C344}" dt="2024-03-25T19:09:39.553" v="7264" actId="478"/>
          <ac:spMkLst>
            <pc:docMk/>
            <pc:sldMk cId="4177165482" sldId="286"/>
            <ac:spMk id="149" creationId="{275C86C8-C7B4-2CA8-6E59-2152ADEC30AC}"/>
          </ac:spMkLst>
        </pc:spChg>
        <pc:spChg chg="del mod topLvl">
          <ac:chgData name="Kevin Irwin" userId="e5e70c5b-3b2e-4fd3-a199-fae312d24a50" providerId="ADAL" clId="{71848FBF-015D-4397-94ED-7FEB0AA5C344}" dt="2024-03-25T19:13:00.801" v="7443" actId="478"/>
          <ac:spMkLst>
            <pc:docMk/>
            <pc:sldMk cId="4177165482" sldId="286"/>
            <ac:spMk id="152" creationId="{CA84CA50-8826-0943-29A5-4794B0BAF19E}"/>
          </ac:spMkLst>
        </pc:spChg>
        <pc:spChg chg="mod">
          <ac:chgData name="Kevin Irwin" userId="e5e70c5b-3b2e-4fd3-a199-fae312d24a50" providerId="ADAL" clId="{71848FBF-015D-4397-94ED-7FEB0AA5C344}" dt="2024-03-25T18:43:33.825" v="6334" actId="20577"/>
          <ac:spMkLst>
            <pc:docMk/>
            <pc:sldMk cId="4177165482" sldId="286"/>
            <ac:spMk id="158" creationId="{73E13E90-48C1-43F9-D114-1C0750D8F49F}"/>
          </ac:spMkLst>
        </pc:spChg>
        <pc:spChg chg="mod">
          <ac:chgData name="Kevin Irwin" userId="e5e70c5b-3b2e-4fd3-a199-fae312d24a50" providerId="ADAL" clId="{71848FBF-015D-4397-94ED-7FEB0AA5C344}" dt="2024-03-25T18:43:47.521" v="6355" actId="20577"/>
          <ac:spMkLst>
            <pc:docMk/>
            <pc:sldMk cId="4177165482" sldId="286"/>
            <ac:spMk id="161" creationId="{5FD829D4-8630-E4B5-02C2-77FA3A84F569}"/>
          </ac:spMkLst>
        </pc:spChg>
        <pc:spChg chg="del mod topLvl">
          <ac:chgData name="Kevin Irwin" userId="e5e70c5b-3b2e-4fd3-a199-fae312d24a50" providerId="ADAL" clId="{71848FBF-015D-4397-94ED-7FEB0AA5C344}" dt="2024-03-25T19:12:20.075" v="7399" actId="478"/>
          <ac:spMkLst>
            <pc:docMk/>
            <pc:sldMk cId="4177165482" sldId="286"/>
            <ac:spMk id="167" creationId="{13709690-F9D8-021C-453F-043B90ECC574}"/>
          </ac:spMkLst>
        </pc:spChg>
        <pc:spChg chg="mod">
          <ac:chgData name="Kevin Irwin" userId="e5e70c5b-3b2e-4fd3-a199-fae312d24a50" providerId="ADAL" clId="{71848FBF-015D-4397-94ED-7FEB0AA5C344}" dt="2024-03-25T18:50:04.200" v="6429" actId="208"/>
          <ac:spMkLst>
            <pc:docMk/>
            <pc:sldMk cId="4177165482" sldId="286"/>
            <ac:spMk id="179" creationId="{554EBB0D-5910-AC74-8288-88C25B3959A7}"/>
          </ac:spMkLst>
        </pc:spChg>
        <pc:spChg chg="mod">
          <ac:chgData name="Kevin Irwin" userId="e5e70c5b-3b2e-4fd3-a199-fae312d24a50" providerId="ADAL" clId="{71848FBF-015D-4397-94ED-7FEB0AA5C344}" dt="2024-03-25T19:23:08.136" v="7657" actId="14826"/>
          <ac:spMkLst>
            <pc:docMk/>
            <pc:sldMk cId="4177165482" sldId="286"/>
            <ac:spMk id="192" creationId="{7536448D-D6C9-966E-4246-F40E743AB0E5}"/>
          </ac:spMkLst>
        </pc:spChg>
        <pc:spChg chg="mod">
          <ac:chgData name="Kevin Irwin" userId="e5e70c5b-3b2e-4fd3-a199-fae312d24a50" providerId="ADAL" clId="{71848FBF-015D-4397-94ED-7FEB0AA5C344}" dt="2024-03-25T19:25:56.060" v="7695" actId="14826"/>
          <ac:spMkLst>
            <pc:docMk/>
            <pc:sldMk cId="4177165482" sldId="286"/>
            <ac:spMk id="200" creationId="{3170DC46-9EF3-B5C7-3D88-20ABAB723B9B}"/>
          </ac:spMkLst>
        </pc:spChg>
        <pc:spChg chg="mod">
          <ac:chgData name="Kevin Irwin" userId="e5e70c5b-3b2e-4fd3-a199-fae312d24a50" providerId="ADAL" clId="{71848FBF-015D-4397-94ED-7FEB0AA5C344}" dt="2024-03-25T18:53:29.981" v="6561" actId="20577"/>
          <ac:spMkLst>
            <pc:docMk/>
            <pc:sldMk cId="4177165482" sldId="286"/>
            <ac:spMk id="223" creationId="{71FE16CE-7834-7194-8729-21CE3E362219}"/>
          </ac:spMkLst>
        </pc:spChg>
        <pc:spChg chg="mod">
          <ac:chgData name="Kevin Irwin" userId="e5e70c5b-3b2e-4fd3-a199-fae312d24a50" providerId="ADAL" clId="{71848FBF-015D-4397-94ED-7FEB0AA5C344}" dt="2024-03-25T18:54:09.465" v="6591" actId="20577"/>
          <ac:spMkLst>
            <pc:docMk/>
            <pc:sldMk cId="4177165482" sldId="286"/>
            <ac:spMk id="238" creationId="{09E99AC6-7801-5334-E102-0EF56C2D5FE0}"/>
          </ac:spMkLst>
        </pc:spChg>
        <pc:spChg chg="mod">
          <ac:chgData name="Kevin Irwin" userId="e5e70c5b-3b2e-4fd3-a199-fae312d24a50" providerId="ADAL" clId="{71848FBF-015D-4397-94ED-7FEB0AA5C344}" dt="2024-03-25T18:54:54.417" v="6640" actId="20577"/>
          <ac:spMkLst>
            <pc:docMk/>
            <pc:sldMk cId="4177165482" sldId="286"/>
            <ac:spMk id="258" creationId="{C41E4AE7-16B9-879C-4E61-589F3A813DEC}"/>
          </ac:spMkLst>
        </pc:spChg>
        <pc:spChg chg="mod">
          <ac:chgData name="Kevin Irwin" userId="e5e70c5b-3b2e-4fd3-a199-fae312d24a50" providerId="ADAL" clId="{71848FBF-015D-4397-94ED-7FEB0AA5C344}" dt="2024-03-25T19:24:54.592" v="7676" actId="14826"/>
          <ac:spMkLst>
            <pc:docMk/>
            <pc:sldMk cId="4177165482" sldId="286"/>
            <ac:spMk id="277" creationId="{D887E48E-76B9-AE86-A5A6-445EA4B62875}"/>
          </ac:spMkLst>
        </pc:spChg>
        <pc:spChg chg="mod">
          <ac:chgData name="Kevin Irwin" userId="e5e70c5b-3b2e-4fd3-a199-fae312d24a50" providerId="ADAL" clId="{71848FBF-015D-4397-94ED-7FEB0AA5C344}" dt="2024-03-25T18:57:14.179" v="6742" actId="20577"/>
          <ac:spMkLst>
            <pc:docMk/>
            <pc:sldMk cId="4177165482" sldId="286"/>
            <ac:spMk id="296" creationId="{12B4404C-797E-752D-D4D8-4852F32FEDB2}"/>
          </ac:spMkLst>
        </pc:spChg>
        <pc:spChg chg="mod">
          <ac:chgData name="Kevin Irwin" userId="e5e70c5b-3b2e-4fd3-a199-fae312d24a50" providerId="ADAL" clId="{71848FBF-015D-4397-94ED-7FEB0AA5C344}" dt="2024-03-25T18:58:05.314" v="6773" actId="20577"/>
          <ac:spMkLst>
            <pc:docMk/>
            <pc:sldMk cId="4177165482" sldId="286"/>
            <ac:spMk id="311" creationId="{AAD4E82A-B8B9-7126-B5E2-DCEB4DCF4EAE}"/>
          </ac:spMkLst>
        </pc:spChg>
        <pc:spChg chg="mod">
          <ac:chgData name="Kevin Irwin" userId="e5e70c5b-3b2e-4fd3-a199-fae312d24a50" providerId="ADAL" clId="{71848FBF-015D-4397-94ED-7FEB0AA5C344}" dt="2024-03-25T18:58:49.810" v="6814" actId="20577"/>
          <ac:spMkLst>
            <pc:docMk/>
            <pc:sldMk cId="4177165482" sldId="286"/>
            <ac:spMk id="329" creationId="{5232D7EC-ED61-FAF3-A176-0EEE6079534E}"/>
          </ac:spMkLst>
        </pc:spChg>
        <pc:spChg chg="mod">
          <ac:chgData name="Kevin Irwin" userId="e5e70c5b-3b2e-4fd3-a199-fae312d24a50" providerId="ADAL" clId="{71848FBF-015D-4397-94ED-7FEB0AA5C344}" dt="2024-03-25T19:27:34.117" v="7696" actId="14826"/>
          <ac:spMkLst>
            <pc:docMk/>
            <pc:sldMk cId="4177165482" sldId="286"/>
            <ac:spMk id="346" creationId="{1FCDF00C-2F6A-DDC4-AEC1-D0F1D2EC2706}"/>
          </ac:spMkLst>
        </pc:spChg>
        <pc:spChg chg="mod">
          <ac:chgData name="Kevin Irwin" userId="e5e70c5b-3b2e-4fd3-a199-fae312d24a50" providerId="ADAL" clId="{71848FBF-015D-4397-94ED-7FEB0AA5C344}" dt="2024-03-25T19:28:21.531" v="7697" actId="14826"/>
          <ac:spMkLst>
            <pc:docMk/>
            <pc:sldMk cId="4177165482" sldId="286"/>
            <ac:spMk id="352" creationId="{41FB8C3E-7E03-C902-2106-6AF4F03E7241}"/>
          </ac:spMkLst>
        </pc:spChg>
        <pc:spChg chg="mod">
          <ac:chgData name="Kevin Irwin" userId="e5e70c5b-3b2e-4fd3-a199-fae312d24a50" providerId="ADAL" clId="{71848FBF-015D-4397-94ED-7FEB0AA5C344}" dt="2024-03-25T19:30:38.640" v="7716" actId="14826"/>
          <ac:spMkLst>
            <pc:docMk/>
            <pc:sldMk cId="4177165482" sldId="286"/>
            <ac:spMk id="358" creationId="{48A29B54-374D-2E24-6D5A-2C57D3221E4D}"/>
          </ac:spMkLst>
        </pc:spChg>
        <pc:spChg chg="mod">
          <ac:chgData name="Kevin Irwin" userId="e5e70c5b-3b2e-4fd3-a199-fae312d24a50" providerId="ADAL" clId="{71848FBF-015D-4397-94ED-7FEB0AA5C344}" dt="2024-03-25T19:46:41.764" v="7851" actId="14100"/>
          <ac:spMkLst>
            <pc:docMk/>
            <pc:sldMk cId="4177165482" sldId="286"/>
            <ac:spMk id="364" creationId="{4625C94A-B371-8BB9-CA39-BC80F6831412}"/>
          </ac:spMkLst>
        </pc:spChg>
        <pc:spChg chg="mod">
          <ac:chgData name="Kevin Irwin" userId="e5e70c5b-3b2e-4fd3-a199-fae312d24a50" providerId="ADAL" clId="{71848FBF-015D-4397-94ED-7FEB0AA5C344}" dt="2024-03-25T19:46:39.136" v="7850" actId="14100"/>
          <ac:spMkLst>
            <pc:docMk/>
            <pc:sldMk cId="4177165482" sldId="286"/>
            <ac:spMk id="370" creationId="{FBAAC017-78B9-F75E-AF84-A35246157702}"/>
          </ac:spMkLst>
        </pc:spChg>
        <pc:spChg chg="mod">
          <ac:chgData name="Kevin Irwin" userId="e5e70c5b-3b2e-4fd3-a199-fae312d24a50" providerId="ADAL" clId="{71848FBF-015D-4397-94ED-7FEB0AA5C344}" dt="2024-03-25T19:46:36.554" v="7849" actId="14100"/>
          <ac:spMkLst>
            <pc:docMk/>
            <pc:sldMk cId="4177165482" sldId="286"/>
            <ac:spMk id="376" creationId="{A0705233-C6B0-C5BE-2476-2CCFF34FB219}"/>
          </ac:spMkLst>
        </pc:spChg>
        <pc:spChg chg="mod">
          <ac:chgData name="Kevin Irwin" userId="e5e70c5b-3b2e-4fd3-a199-fae312d24a50" providerId="ADAL" clId="{71848FBF-015D-4397-94ED-7FEB0AA5C344}" dt="2024-03-25T19:04:47.513" v="7074" actId="20577"/>
          <ac:spMkLst>
            <pc:docMk/>
            <pc:sldMk cId="4177165482" sldId="286"/>
            <ac:spMk id="382" creationId="{D09D22EC-1156-DCB9-D0E2-7D3B77056E91}"/>
          </ac:spMkLst>
        </pc:spChg>
        <pc:spChg chg="mod">
          <ac:chgData name="Kevin Irwin" userId="e5e70c5b-3b2e-4fd3-a199-fae312d24a50" providerId="ADAL" clId="{71848FBF-015D-4397-94ED-7FEB0AA5C344}" dt="2024-03-25T19:43:31.114" v="7808" actId="14826"/>
          <ac:spMkLst>
            <pc:docMk/>
            <pc:sldMk cId="4177165482" sldId="286"/>
            <ac:spMk id="388" creationId="{596E79B9-10F7-2C9B-CE07-1479B94FC583}"/>
          </ac:spMkLst>
        </pc:spChg>
        <pc:spChg chg="mod">
          <ac:chgData name="Kevin Irwin" userId="e5e70c5b-3b2e-4fd3-a199-fae312d24a50" providerId="ADAL" clId="{71848FBF-015D-4397-94ED-7FEB0AA5C344}" dt="2024-03-25T19:43:31.114" v="7808" actId="14826"/>
          <ac:spMkLst>
            <pc:docMk/>
            <pc:sldMk cId="4177165482" sldId="286"/>
            <ac:spMk id="393" creationId="{23F3F324-39B6-E47E-F974-C4E69B513736}"/>
          </ac:spMkLst>
        </pc:spChg>
        <pc:spChg chg="mod">
          <ac:chgData name="Kevin Irwin" userId="e5e70c5b-3b2e-4fd3-a199-fae312d24a50" providerId="ADAL" clId="{71848FBF-015D-4397-94ED-7FEB0AA5C344}" dt="2024-03-25T19:43:18.186" v="7799" actId="14826"/>
          <ac:spMkLst>
            <pc:docMk/>
            <pc:sldMk cId="4177165482" sldId="286"/>
            <ac:spMk id="402" creationId="{2513FDAC-7D5C-13CF-078D-1A970FA9DA8A}"/>
          </ac:spMkLst>
        </pc:spChg>
        <pc:spChg chg="mod">
          <ac:chgData name="Kevin Irwin" userId="e5e70c5b-3b2e-4fd3-a199-fae312d24a50" providerId="ADAL" clId="{71848FBF-015D-4397-94ED-7FEB0AA5C344}" dt="2024-03-25T19:43:53.751" v="7819" actId="14826"/>
          <ac:spMkLst>
            <pc:docMk/>
            <pc:sldMk cId="4177165482" sldId="286"/>
            <ac:spMk id="408" creationId="{78725D73-E688-726B-5DC1-5F6BD54828A3}"/>
          </ac:spMkLst>
        </pc:spChg>
        <pc:spChg chg="mod">
          <ac:chgData name="Kevin Irwin" userId="e5e70c5b-3b2e-4fd3-a199-fae312d24a50" providerId="ADAL" clId="{71848FBF-015D-4397-94ED-7FEB0AA5C344}" dt="2024-03-25T19:45:10.360" v="7825" actId="14826"/>
          <ac:spMkLst>
            <pc:docMk/>
            <pc:sldMk cId="4177165482" sldId="286"/>
            <ac:spMk id="414" creationId="{84603918-5DDA-BEA4-35F3-A095D806E90A}"/>
          </ac:spMkLst>
        </pc:spChg>
        <pc:spChg chg="mod">
          <ac:chgData name="Kevin Irwin" userId="e5e70c5b-3b2e-4fd3-a199-fae312d24a50" providerId="ADAL" clId="{71848FBF-015D-4397-94ED-7FEB0AA5C344}" dt="2024-03-25T19:11:54.836" v="7389" actId="20577"/>
          <ac:spMkLst>
            <pc:docMk/>
            <pc:sldMk cId="4177165482" sldId="286"/>
            <ac:spMk id="420" creationId="{9EA56F30-8772-0A21-2E49-274DB7027139}"/>
          </ac:spMkLst>
        </pc:spChg>
        <pc:spChg chg="mod">
          <ac:chgData name="Kevin Irwin" userId="e5e70c5b-3b2e-4fd3-a199-fae312d24a50" providerId="ADAL" clId="{71848FBF-015D-4397-94ED-7FEB0AA5C344}" dt="2024-03-25T19:46:22.839" v="7833" actId="14826"/>
          <ac:spMkLst>
            <pc:docMk/>
            <pc:sldMk cId="4177165482" sldId="286"/>
            <ac:spMk id="426" creationId="{4DD840D8-EFB8-0CF2-3693-7251FD547DF1}"/>
          </ac:spMkLst>
        </pc:spChg>
        <pc:spChg chg="mod topLvl">
          <ac:chgData name="Kevin Irwin" userId="e5e70c5b-3b2e-4fd3-a199-fae312d24a50" providerId="ADAL" clId="{71848FBF-015D-4397-94ED-7FEB0AA5C344}" dt="2024-03-25T19:17:24.343" v="7596" actId="1036"/>
          <ac:spMkLst>
            <pc:docMk/>
            <pc:sldMk cId="4177165482" sldId="286"/>
            <ac:spMk id="430" creationId="{637283F6-8F63-A7D4-3402-1D0EA18C655D}"/>
          </ac:spMkLst>
        </pc:spChg>
        <pc:spChg chg="mod">
          <ac:chgData name="Kevin Irwin" userId="e5e70c5b-3b2e-4fd3-a199-fae312d24a50" providerId="ADAL" clId="{71848FBF-015D-4397-94ED-7FEB0AA5C344}" dt="2024-03-25T19:34:03.936" v="7752" actId="14826"/>
          <ac:spMkLst>
            <pc:docMk/>
            <pc:sldMk cId="4177165482" sldId="286"/>
            <ac:spMk id="435" creationId="{91F30F0F-127D-7604-748E-86CD816BD4F2}"/>
          </ac:spMkLst>
        </pc:spChg>
        <pc:spChg chg="mod">
          <ac:chgData name="Kevin Irwin" userId="e5e70c5b-3b2e-4fd3-a199-fae312d24a50" providerId="ADAL" clId="{71848FBF-015D-4397-94ED-7FEB0AA5C344}" dt="2024-03-25T19:33:53.749" v="7743" actId="14826"/>
          <ac:spMkLst>
            <pc:docMk/>
            <pc:sldMk cId="4177165482" sldId="286"/>
            <ac:spMk id="439" creationId="{2CC73A35-4F62-6117-1DF6-FD790BBD24D2}"/>
          </ac:spMkLst>
        </pc:spChg>
        <pc:spChg chg="mod">
          <ac:chgData name="Kevin Irwin" userId="e5e70c5b-3b2e-4fd3-a199-fae312d24a50" providerId="ADAL" clId="{71848FBF-015D-4397-94ED-7FEB0AA5C344}" dt="2024-03-25T19:15:30.256" v="7532" actId="20577"/>
          <ac:spMkLst>
            <pc:docMk/>
            <pc:sldMk cId="4177165482" sldId="286"/>
            <ac:spMk id="444" creationId="{2B7D6438-98D9-26C2-483A-47EBDBF3C05D}"/>
          </ac:spMkLst>
        </pc:spChg>
        <pc:grpChg chg="add del mod">
          <ac:chgData name="Kevin Irwin" userId="e5e70c5b-3b2e-4fd3-a199-fae312d24a50" providerId="ADAL" clId="{71848FBF-015D-4397-94ED-7FEB0AA5C344}" dt="2024-03-25T18:47:39.351" v="6373" actId="165"/>
          <ac:grpSpMkLst>
            <pc:docMk/>
            <pc:sldMk cId="4177165482" sldId="286"/>
            <ac:grpSpMk id="2" creationId="{B890E25E-D882-7B90-861E-96E834A9984C}"/>
          </ac:grpSpMkLst>
        </pc:grpChg>
        <pc:grpChg chg="add del mod">
          <ac:chgData name="Kevin Irwin" userId="e5e70c5b-3b2e-4fd3-a199-fae312d24a50" providerId="ADAL" clId="{71848FBF-015D-4397-94ED-7FEB0AA5C344}" dt="2024-03-25T18:49:06.381" v="6425" actId="165"/>
          <ac:grpSpMkLst>
            <pc:docMk/>
            <pc:sldMk cId="4177165482" sldId="286"/>
            <ac:grpSpMk id="17" creationId="{C3EFD12A-484D-013B-8AF8-FA7AECB96867}"/>
          </ac:grpSpMkLst>
        </pc:grpChg>
        <pc:grpChg chg="add del mod">
          <ac:chgData name="Kevin Irwin" userId="e5e70c5b-3b2e-4fd3-a199-fae312d24a50" providerId="ADAL" clId="{71848FBF-015D-4397-94ED-7FEB0AA5C344}" dt="2024-03-25T18:49:06.381" v="6425" actId="165"/>
          <ac:grpSpMkLst>
            <pc:docMk/>
            <pc:sldMk cId="4177165482" sldId="286"/>
            <ac:grpSpMk id="24" creationId="{59308D14-D285-3AEC-73F7-E64E0343A03F}"/>
          </ac:grpSpMkLst>
        </pc:grpChg>
        <pc:grpChg chg="add del mod">
          <ac:chgData name="Kevin Irwin" userId="e5e70c5b-3b2e-4fd3-a199-fae312d24a50" providerId="ADAL" clId="{71848FBF-015D-4397-94ED-7FEB0AA5C344}" dt="2024-03-25T18:49:06.381" v="6425" actId="165"/>
          <ac:grpSpMkLst>
            <pc:docMk/>
            <pc:sldMk cId="4177165482" sldId="286"/>
            <ac:grpSpMk id="27" creationId="{09E6044E-B85E-A73F-5AC3-D8DC64BD6E0B}"/>
          </ac:grpSpMkLst>
        </pc:grpChg>
        <pc:grpChg chg="add del mod">
          <ac:chgData name="Kevin Irwin" userId="e5e70c5b-3b2e-4fd3-a199-fae312d24a50" providerId="ADAL" clId="{71848FBF-015D-4397-94ED-7FEB0AA5C344}" dt="2024-03-25T18:49:06.381" v="6425" actId="165"/>
          <ac:grpSpMkLst>
            <pc:docMk/>
            <pc:sldMk cId="4177165482" sldId="286"/>
            <ac:grpSpMk id="31" creationId="{8F5DCB9F-DA02-42AA-C9DE-F97699586392}"/>
          </ac:grpSpMkLst>
        </pc:grpChg>
        <pc:grpChg chg="add del mod">
          <ac:chgData name="Kevin Irwin" userId="e5e70c5b-3b2e-4fd3-a199-fae312d24a50" providerId="ADAL" clId="{71848FBF-015D-4397-94ED-7FEB0AA5C344}" dt="2024-03-25T18:49:06.381" v="6425" actId="165"/>
          <ac:grpSpMkLst>
            <pc:docMk/>
            <pc:sldMk cId="4177165482" sldId="286"/>
            <ac:grpSpMk id="34" creationId="{B821D482-D3B0-2763-5944-560BF9646043}"/>
          </ac:grpSpMkLst>
        </pc:grpChg>
        <pc:grpChg chg="add del mod">
          <ac:chgData name="Kevin Irwin" userId="e5e70c5b-3b2e-4fd3-a199-fae312d24a50" providerId="ADAL" clId="{71848FBF-015D-4397-94ED-7FEB0AA5C344}" dt="2024-03-25T18:49:06.381" v="6425" actId="165"/>
          <ac:grpSpMkLst>
            <pc:docMk/>
            <pc:sldMk cId="4177165482" sldId="286"/>
            <ac:grpSpMk id="42" creationId="{898072A3-A83F-946A-8CC5-D5B0195AEDD5}"/>
          </ac:grpSpMkLst>
        </pc:grpChg>
        <pc:grpChg chg="add del mod">
          <ac:chgData name="Kevin Irwin" userId="e5e70c5b-3b2e-4fd3-a199-fae312d24a50" providerId="ADAL" clId="{71848FBF-015D-4397-94ED-7FEB0AA5C344}" dt="2024-03-25T18:49:06.381" v="6425" actId="165"/>
          <ac:grpSpMkLst>
            <pc:docMk/>
            <pc:sldMk cId="4177165482" sldId="286"/>
            <ac:grpSpMk id="46" creationId="{E3A1509B-202E-53C8-1FA4-CE6955A21110}"/>
          </ac:grpSpMkLst>
        </pc:grpChg>
        <pc:grpChg chg="add del mod">
          <ac:chgData name="Kevin Irwin" userId="e5e70c5b-3b2e-4fd3-a199-fae312d24a50" providerId="ADAL" clId="{71848FBF-015D-4397-94ED-7FEB0AA5C344}" dt="2024-03-25T18:49:06.381" v="6425" actId="165"/>
          <ac:grpSpMkLst>
            <pc:docMk/>
            <pc:sldMk cId="4177165482" sldId="286"/>
            <ac:grpSpMk id="52" creationId="{36C3E3BD-7AE7-633B-29D7-2A0C447434E6}"/>
          </ac:grpSpMkLst>
        </pc:grpChg>
        <pc:grpChg chg="add del mod">
          <ac:chgData name="Kevin Irwin" userId="e5e70c5b-3b2e-4fd3-a199-fae312d24a50" providerId="ADAL" clId="{71848FBF-015D-4397-94ED-7FEB0AA5C344}" dt="2024-03-25T18:49:06.381" v="6425" actId="165"/>
          <ac:grpSpMkLst>
            <pc:docMk/>
            <pc:sldMk cId="4177165482" sldId="286"/>
            <ac:grpSpMk id="55" creationId="{2C62E3A4-8D52-2CA0-0CD1-1D76EB088657}"/>
          </ac:grpSpMkLst>
        </pc:grpChg>
        <pc:grpChg chg="add del mod">
          <ac:chgData name="Kevin Irwin" userId="e5e70c5b-3b2e-4fd3-a199-fae312d24a50" providerId="ADAL" clId="{71848FBF-015D-4397-94ED-7FEB0AA5C344}" dt="2024-03-25T18:49:06.381" v="6425" actId="165"/>
          <ac:grpSpMkLst>
            <pc:docMk/>
            <pc:sldMk cId="4177165482" sldId="286"/>
            <ac:grpSpMk id="61" creationId="{8DE93434-3B11-5347-259B-3D31C78755C0}"/>
          </ac:grpSpMkLst>
        </pc:grpChg>
        <pc:grpChg chg="add del mod">
          <ac:chgData name="Kevin Irwin" userId="e5e70c5b-3b2e-4fd3-a199-fae312d24a50" providerId="ADAL" clId="{71848FBF-015D-4397-94ED-7FEB0AA5C344}" dt="2024-03-25T18:49:06.381" v="6425" actId="165"/>
          <ac:grpSpMkLst>
            <pc:docMk/>
            <pc:sldMk cId="4177165482" sldId="286"/>
            <ac:grpSpMk id="72" creationId="{D50EFFDA-2D48-8809-CF45-448598793FD2}"/>
          </ac:grpSpMkLst>
        </pc:grpChg>
        <pc:grpChg chg="add del mod">
          <ac:chgData name="Kevin Irwin" userId="e5e70c5b-3b2e-4fd3-a199-fae312d24a50" providerId="ADAL" clId="{71848FBF-015D-4397-94ED-7FEB0AA5C344}" dt="2024-03-25T18:49:06.381" v="6425" actId="165"/>
          <ac:grpSpMkLst>
            <pc:docMk/>
            <pc:sldMk cId="4177165482" sldId="286"/>
            <ac:grpSpMk id="76" creationId="{A29E3FA5-D4BC-F3D2-58FE-54D699E62FB3}"/>
          </ac:grpSpMkLst>
        </pc:grpChg>
        <pc:grpChg chg="add del mod">
          <ac:chgData name="Kevin Irwin" userId="e5e70c5b-3b2e-4fd3-a199-fae312d24a50" providerId="ADAL" clId="{71848FBF-015D-4397-94ED-7FEB0AA5C344}" dt="2024-03-25T18:49:06.381" v="6425" actId="165"/>
          <ac:grpSpMkLst>
            <pc:docMk/>
            <pc:sldMk cId="4177165482" sldId="286"/>
            <ac:grpSpMk id="89" creationId="{44303F4A-32E0-3EE1-81E0-1DE41F5E0172}"/>
          </ac:grpSpMkLst>
        </pc:grpChg>
        <pc:grpChg chg="add del mod">
          <ac:chgData name="Kevin Irwin" userId="e5e70c5b-3b2e-4fd3-a199-fae312d24a50" providerId="ADAL" clId="{71848FBF-015D-4397-94ED-7FEB0AA5C344}" dt="2024-03-25T18:49:06.381" v="6425" actId="165"/>
          <ac:grpSpMkLst>
            <pc:docMk/>
            <pc:sldMk cId="4177165482" sldId="286"/>
            <ac:grpSpMk id="93" creationId="{2A13EB8C-2767-54FA-B525-A363E1E3B09C}"/>
          </ac:grpSpMkLst>
        </pc:grpChg>
        <pc:grpChg chg="add del mod">
          <ac:chgData name="Kevin Irwin" userId="e5e70c5b-3b2e-4fd3-a199-fae312d24a50" providerId="ADAL" clId="{71848FBF-015D-4397-94ED-7FEB0AA5C344}" dt="2024-03-25T18:49:06.381" v="6425" actId="165"/>
          <ac:grpSpMkLst>
            <pc:docMk/>
            <pc:sldMk cId="4177165482" sldId="286"/>
            <ac:grpSpMk id="99" creationId="{8047C600-0EA2-F6DF-CB15-BC015568EC20}"/>
          </ac:grpSpMkLst>
        </pc:grpChg>
        <pc:grpChg chg="add del mod">
          <ac:chgData name="Kevin Irwin" userId="e5e70c5b-3b2e-4fd3-a199-fae312d24a50" providerId="ADAL" clId="{71848FBF-015D-4397-94ED-7FEB0AA5C344}" dt="2024-03-25T18:49:06.381" v="6425" actId="165"/>
          <ac:grpSpMkLst>
            <pc:docMk/>
            <pc:sldMk cId="4177165482" sldId="286"/>
            <ac:grpSpMk id="105" creationId="{DAFA4E98-A37E-46BA-621D-BBE96E9D38DE}"/>
          </ac:grpSpMkLst>
        </pc:grpChg>
        <pc:grpChg chg="add del mod">
          <ac:chgData name="Kevin Irwin" userId="e5e70c5b-3b2e-4fd3-a199-fae312d24a50" providerId="ADAL" clId="{71848FBF-015D-4397-94ED-7FEB0AA5C344}" dt="2024-03-25T18:49:06.381" v="6425" actId="165"/>
          <ac:grpSpMkLst>
            <pc:docMk/>
            <pc:sldMk cId="4177165482" sldId="286"/>
            <ac:grpSpMk id="109" creationId="{E4DDD6F3-63EA-0843-DFF6-27C47D07B78D}"/>
          </ac:grpSpMkLst>
        </pc:grpChg>
        <pc:grpChg chg="add del mod">
          <ac:chgData name="Kevin Irwin" userId="e5e70c5b-3b2e-4fd3-a199-fae312d24a50" providerId="ADAL" clId="{71848FBF-015D-4397-94ED-7FEB0AA5C344}" dt="2024-03-25T18:49:06.381" v="6425" actId="165"/>
          <ac:grpSpMkLst>
            <pc:docMk/>
            <pc:sldMk cId="4177165482" sldId="286"/>
            <ac:grpSpMk id="112" creationId="{B95CEEE1-01E0-582C-5700-FA15D4CA1788}"/>
          </ac:grpSpMkLst>
        </pc:grpChg>
        <pc:grpChg chg="add del mod">
          <ac:chgData name="Kevin Irwin" userId="e5e70c5b-3b2e-4fd3-a199-fae312d24a50" providerId="ADAL" clId="{71848FBF-015D-4397-94ED-7FEB0AA5C344}" dt="2024-03-25T18:49:06.381" v="6425" actId="165"/>
          <ac:grpSpMkLst>
            <pc:docMk/>
            <pc:sldMk cId="4177165482" sldId="286"/>
            <ac:grpSpMk id="126" creationId="{11EEDABA-CA86-EAE0-D842-A218ABC1ECD9}"/>
          </ac:grpSpMkLst>
        </pc:grpChg>
        <pc:grpChg chg="add del mod">
          <ac:chgData name="Kevin Irwin" userId="e5e70c5b-3b2e-4fd3-a199-fae312d24a50" providerId="ADAL" clId="{71848FBF-015D-4397-94ED-7FEB0AA5C344}" dt="2024-03-25T18:49:06.381" v="6425" actId="165"/>
          <ac:grpSpMkLst>
            <pc:docMk/>
            <pc:sldMk cId="4177165482" sldId="286"/>
            <ac:grpSpMk id="135" creationId="{8EF34267-413B-122B-1119-2F75AF714305}"/>
          </ac:grpSpMkLst>
        </pc:grpChg>
        <pc:grpChg chg="add del mod">
          <ac:chgData name="Kevin Irwin" userId="e5e70c5b-3b2e-4fd3-a199-fae312d24a50" providerId="ADAL" clId="{71848FBF-015D-4397-94ED-7FEB0AA5C344}" dt="2024-03-25T18:49:06.381" v="6425" actId="165"/>
          <ac:grpSpMkLst>
            <pc:docMk/>
            <pc:sldMk cId="4177165482" sldId="286"/>
            <ac:grpSpMk id="140" creationId="{7E366FC1-FC80-D0B6-26CC-03040A86EC8B}"/>
          </ac:grpSpMkLst>
        </pc:grpChg>
        <pc:grpChg chg="add del mod">
          <ac:chgData name="Kevin Irwin" userId="e5e70c5b-3b2e-4fd3-a199-fae312d24a50" providerId="ADAL" clId="{71848FBF-015D-4397-94ED-7FEB0AA5C344}" dt="2024-03-25T18:49:06.381" v="6425" actId="165"/>
          <ac:grpSpMkLst>
            <pc:docMk/>
            <pc:sldMk cId="4177165482" sldId="286"/>
            <ac:grpSpMk id="144" creationId="{6B1C0546-0F8D-D8D3-FF30-6AF307A9B50E}"/>
          </ac:grpSpMkLst>
        </pc:grpChg>
        <pc:grpChg chg="add del mod">
          <ac:chgData name="Kevin Irwin" userId="e5e70c5b-3b2e-4fd3-a199-fae312d24a50" providerId="ADAL" clId="{71848FBF-015D-4397-94ED-7FEB0AA5C344}" dt="2024-03-25T18:49:06.381" v="6425" actId="165"/>
          <ac:grpSpMkLst>
            <pc:docMk/>
            <pc:sldMk cId="4177165482" sldId="286"/>
            <ac:grpSpMk id="148" creationId="{42CC4CA6-D749-F5BC-FF51-77962A820422}"/>
          </ac:grpSpMkLst>
        </pc:grpChg>
        <pc:grpChg chg="add del mod">
          <ac:chgData name="Kevin Irwin" userId="e5e70c5b-3b2e-4fd3-a199-fae312d24a50" providerId="ADAL" clId="{71848FBF-015D-4397-94ED-7FEB0AA5C344}" dt="2024-03-25T18:49:06.381" v="6425" actId="165"/>
          <ac:grpSpMkLst>
            <pc:docMk/>
            <pc:sldMk cId="4177165482" sldId="286"/>
            <ac:grpSpMk id="151" creationId="{93F57F44-F0C0-EEB2-9758-07D91F911986}"/>
          </ac:grpSpMkLst>
        </pc:grpChg>
        <pc:grpChg chg="del">
          <ac:chgData name="Kevin Irwin" userId="e5e70c5b-3b2e-4fd3-a199-fae312d24a50" providerId="ADAL" clId="{71848FBF-015D-4397-94ED-7FEB0AA5C344}" dt="2024-03-25T18:43:14.687" v="6321" actId="478"/>
          <ac:grpSpMkLst>
            <pc:docMk/>
            <pc:sldMk cId="4177165482" sldId="286"/>
            <ac:grpSpMk id="155" creationId="{C7648F6D-8468-A857-F499-40CC3FF879FF}"/>
          </ac:grpSpMkLst>
        </pc:grpChg>
        <pc:grpChg chg="del">
          <ac:chgData name="Kevin Irwin" userId="e5e70c5b-3b2e-4fd3-a199-fae312d24a50" providerId="ADAL" clId="{71848FBF-015D-4397-94ED-7FEB0AA5C344}" dt="2024-03-25T18:43:15.427" v="6322" actId="478"/>
          <ac:grpSpMkLst>
            <pc:docMk/>
            <pc:sldMk cId="4177165482" sldId="286"/>
            <ac:grpSpMk id="156" creationId="{DD2F425B-E726-9FF4-739D-32AB8FF1B596}"/>
          </ac:grpSpMkLst>
        </pc:grpChg>
        <pc:grpChg chg="add del mod">
          <ac:chgData name="Kevin Irwin" userId="e5e70c5b-3b2e-4fd3-a199-fae312d24a50" providerId="ADAL" clId="{71848FBF-015D-4397-94ED-7FEB0AA5C344}" dt="2024-03-25T18:44:52.164" v="6364" actId="14861"/>
          <ac:grpSpMkLst>
            <pc:docMk/>
            <pc:sldMk cId="4177165482" sldId="286"/>
            <ac:grpSpMk id="157" creationId="{5F2107FF-60CA-C723-4F1E-3C8594E3C2A1}"/>
          </ac:grpSpMkLst>
        </pc:grpChg>
        <pc:grpChg chg="add del mod">
          <ac:chgData name="Kevin Irwin" userId="e5e70c5b-3b2e-4fd3-a199-fae312d24a50" providerId="ADAL" clId="{71848FBF-015D-4397-94ED-7FEB0AA5C344}" dt="2024-03-25T18:44:52.164" v="6364" actId="14861"/>
          <ac:grpSpMkLst>
            <pc:docMk/>
            <pc:sldMk cId="4177165482" sldId="286"/>
            <ac:grpSpMk id="160" creationId="{B63AFBB2-0085-748A-BC15-768C0DB8BC37}"/>
          </ac:grpSpMkLst>
        </pc:grpChg>
        <pc:grpChg chg="add del mod">
          <ac:chgData name="Kevin Irwin" userId="e5e70c5b-3b2e-4fd3-a199-fae312d24a50" providerId="ADAL" clId="{71848FBF-015D-4397-94ED-7FEB0AA5C344}" dt="2024-03-25T18:49:06.381" v="6425" actId="165"/>
          <ac:grpSpMkLst>
            <pc:docMk/>
            <pc:sldMk cId="4177165482" sldId="286"/>
            <ac:grpSpMk id="166" creationId="{8AA503EA-CEB9-3816-CFA9-2609802BA15E}"/>
          </ac:grpSpMkLst>
        </pc:grpChg>
        <pc:grpChg chg="del">
          <ac:chgData name="Kevin Irwin" userId="e5e70c5b-3b2e-4fd3-a199-fae312d24a50" providerId="ADAL" clId="{71848FBF-015D-4397-94ED-7FEB0AA5C344}" dt="2024-03-25T18:44:26.108" v="6360" actId="478"/>
          <ac:grpSpMkLst>
            <pc:docMk/>
            <pc:sldMk cId="4177165482" sldId="286"/>
            <ac:grpSpMk id="170" creationId="{3DE7A410-39E6-14B4-C2C4-8003100FC506}"/>
          </ac:grpSpMkLst>
        </pc:grpChg>
        <pc:grpChg chg="add del mod">
          <ac:chgData name="Kevin Irwin" userId="e5e70c5b-3b2e-4fd3-a199-fae312d24a50" providerId="ADAL" clId="{71848FBF-015D-4397-94ED-7FEB0AA5C344}" dt="2024-03-25T18:49:06.381" v="6425" actId="165"/>
          <ac:grpSpMkLst>
            <pc:docMk/>
            <pc:sldMk cId="4177165482" sldId="286"/>
            <ac:grpSpMk id="172" creationId="{FDF31870-3A3A-7DB9-43E0-F43BFBBB8446}"/>
          </ac:grpSpMkLst>
        </pc:grpChg>
        <pc:grpChg chg="del mod topLvl">
          <ac:chgData name="Kevin Irwin" userId="e5e70c5b-3b2e-4fd3-a199-fae312d24a50" providerId="ADAL" clId="{71848FBF-015D-4397-94ED-7FEB0AA5C344}" dt="2024-03-25T18:52:21.416" v="6513" actId="478"/>
          <ac:grpSpMkLst>
            <pc:docMk/>
            <pc:sldMk cId="4177165482" sldId="286"/>
            <ac:grpSpMk id="173" creationId="{495FA951-6DBA-D729-B4B9-4C1D3FC9F81C}"/>
          </ac:grpSpMkLst>
        </pc:grpChg>
        <pc:grpChg chg="del">
          <ac:chgData name="Kevin Irwin" userId="e5e70c5b-3b2e-4fd3-a199-fae312d24a50" providerId="ADAL" clId="{71848FBF-015D-4397-94ED-7FEB0AA5C344}" dt="2024-03-25T18:44:26.108" v="6360" actId="478"/>
          <ac:grpSpMkLst>
            <pc:docMk/>
            <pc:sldMk cId="4177165482" sldId="286"/>
            <ac:grpSpMk id="176" creationId="{B7A92B85-D7FA-632E-A1C7-69380D1B37E8}"/>
          </ac:grpSpMkLst>
        </pc:grpChg>
        <pc:grpChg chg="del">
          <ac:chgData name="Kevin Irwin" userId="e5e70c5b-3b2e-4fd3-a199-fae312d24a50" providerId="ADAL" clId="{71848FBF-015D-4397-94ED-7FEB0AA5C344}" dt="2024-03-25T18:44:26.108" v="6360" actId="478"/>
          <ac:grpSpMkLst>
            <pc:docMk/>
            <pc:sldMk cId="4177165482" sldId="286"/>
            <ac:grpSpMk id="181" creationId="{0D1720DD-29C7-8C4E-A51E-B560BFED8B51}"/>
          </ac:grpSpMkLst>
        </pc:grpChg>
        <pc:grpChg chg="add del mod">
          <ac:chgData name="Kevin Irwin" userId="e5e70c5b-3b2e-4fd3-a199-fae312d24a50" providerId="ADAL" clId="{71848FBF-015D-4397-94ED-7FEB0AA5C344}" dt="2024-03-25T19:18:27.546" v="7652" actId="478"/>
          <ac:grpSpMkLst>
            <pc:docMk/>
            <pc:sldMk cId="4177165482" sldId="286"/>
            <ac:grpSpMk id="182" creationId="{072879A3-C5A7-76CA-B060-97C6FB38C34D}"/>
          </ac:grpSpMkLst>
        </pc:grpChg>
        <pc:grpChg chg="add del mod">
          <ac:chgData name="Kevin Irwin" userId="e5e70c5b-3b2e-4fd3-a199-fae312d24a50" providerId="ADAL" clId="{71848FBF-015D-4397-94ED-7FEB0AA5C344}" dt="2024-03-25T19:18:26.819" v="7651" actId="478"/>
          <ac:grpSpMkLst>
            <pc:docMk/>
            <pc:sldMk cId="4177165482" sldId="286"/>
            <ac:grpSpMk id="183" creationId="{C4EF9774-98C1-5738-BDE3-209797E6321A}"/>
          </ac:grpSpMkLst>
        </pc:grpChg>
        <pc:grpChg chg="add mod">
          <ac:chgData name="Kevin Irwin" userId="e5e70c5b-3b2e-4fd3-a199-fae312d24a50" providerId="ADAL" clId="{71848FBF-015D-4397-94ED-7FEB0AA5C344}" dt="2024-03-25T19:23:08.136" v="7657" actId="14826"/>
          <ac:grpSpMkLst>
            <pc:docMk/>
            <pc:sldMk cId="4177165482" sldId="286"/>
            <ac:grpSpMk id="186" creationId="{1375EFEA-ADEA-25E9-C03A-CB0F55D49E7E}"/>
          </ac:grpSpMkLst>
        </pc:grpChg>
        <pc:grpChg chg="del">
          <ac:chgData name="Kevin Irwin" userId="e5e70c5b-3b2e-4fd3-a199-fae312d24a50" providerId="ADAL" clId="{71848FBF-015D-4397-94ED-7FEB0AA5C344}" dt="2024-03-25T18:44:26.108" v="6360" actId="478"/>
          <ac:grpSpMkLst>
            <pc:docMk/>
            <pc:sldMk cId="4177165482" sldId="286"/>
            <ac:grpSpMk id="188" creationId="{2DACDD2B-DC05-0E48-036C-AFA1A2A451B8}"/>
          </ac:grpSpMkLst>
        </pc:grpChg>
        <pc:grpChg chg="del">
          <ac:chgData name="Kevin Irwin" userId="e5e70c5b-3b2e-4fd3-a199-fae312d24a50" providerId="ADAL" clId="{71848FBF-015D-4397-94ED-7FEB0AA5C344}" dt="2024-03-25T18:44:26.108" v="6360" actId="478"/>
          <ac:grpSpMkLst>
            <pc:docMk/>
            <pc:sldMk cId="4177165482" sldId="286"/>
            <ac:grpSpMk id="195" creationId="{E8F8AA5C-279D-3446-2628-A52362D67D24}"/>
          </ac:grpSpMkLst>
        </pc:grpChg>
        <pc:grpChg chg="add mod">
          <ac:chgData name="Kevin Irwin" userId="e5e70c5b-3b2e-4fd3-a199-fae312d24a50" providerId="ADAL" clId="{71848FBF-015D-4397-94ED-7FEB0AA5C344}" dt="2024-03-25T19:25:56.060" v="7695" actId="14826"/>
          <ac:grpSpMkLst>
            <pc:docMk/>
            <pc:sldMk cId="4177165482" sldId="286"/>
            <ac:grpSpMk id="199" creationId="{F5AD8A89-567A-B299-4EFF-7F35B70C18C5}"/>
          </ac:grpSpMkLst>
        </pc:grpChg>
        <pc:grpChg chg="del">
          <ac:chgData name="Kevin Irwin" userId="e5e70c5b-3b2e-4fd3-a199-fae312d24a50" providerId="ADAL" clId="{71848FBF-015D-4397-94ED-7FEB0AA5C344}" dt="2024-03-25T18:44:26.108" v="6360" actId="478"/>
          <ac:grpSpMkLst>
            <pc:docMk/>
            <pc:sldMk cId="4177165482" sldId="286"/>
            <ac:grpSpMk id="202" creationId="{9C05EC27-FF5D-B5DF-0276-E0C17F4395D1}"/>
          </ac:grpSpMkLst>
        </pc:grpChg>
        <pc:grpChg chg="add mod">
          <ac:chgData name="Kevin Irwin" userId="e5e70c5b-3b2e-4fd3-a199-fae312d24a50" providerId="ADAL" clId="{71848FBF-015D-4397-94ED-7FEB0AA5C344}" dt="2024-03-25T19:23:08.136" v="7657" actId="14826"/>
          <ac:grpSpMkLst>
            <pc:docMk/>
            <pc:sldMk cId="4177165482" sldId="286"/>
            <ac:grpSpMk id="211" creationId="{F261D4FA-3536-2660-04B9-A3F8A9FD36E3}"/>
          </ac:grpSpMkLst>
        </pc:grpChg>
        <pc:grpChg chg="add mod">
          <ac:chgData name="Kevin Irwin" userId="e5e70c5b-3b2e-4fd3-a199-fae312d24a50" providerId="ADAL" clId="{71848FBF-015D-4397-94ED-7FEB0AA5C344}" dt="2024-03-25T19:25:56.060" v="7695" actId="14826"/>
          <ac:grpSpMkLst>
            <pc:docMk/>
            <pc:sldMk cId="4177165482" sldId="286"/>
            <ac:grpSpMk id="213" creationId="{ABAE0525-671B-340D-5142-40D1EC9E3DB8}"/>
          </ac:grpSpMkLst>
        </pc:grpChg>
        <pc:grpChg chg="add del mod">
          <ac:chgData name="Kevin Irwin" userId="e5e70c5b-3b2e-4fd3-a199-fae312d24a50" providerId="ADAL" clId="{71848FBF-015D-4397-94ED-7FEB0AA5C344}" dt="2024-03-25T18:53:31.970" v="6562" actId="478"/>
          <ac:grpSpMkLst>
            <pc:docMk/>
            <pc:sldMk cId="4177165482" sldId="286"/>
            <ac:grpSpMk id="215" creationId="{C19B558D-DC6D-F6C2-B104-696A2ADF7B32}"/>
          </ac:grpSpMkLst>
        </pc:grpChg>
        <pc:grpChg chg="mod topLvl">
          <ac:chgData name="Kevin Irwin" userId="e5e70c5b-3b2e-4fd3-a199-fae312d24a50" providerId="ADAL" clId="{71848FBF-015D-4397-94ED-7FEB0AA5C344}" dt="2024-03-25T18:53:49.462" v="6573" actId="164"/>
          <ac:grpSpMkLst>
            <pc:docMk/>
            <pc:sldMk cId="4177165482" sldId="286"/>
            <ac:grpSpMk id="218" creationId="{A3EBD7F3-0D29-DB7A-8934-D79BF2252E41}"/>
          </ac:grpSpMkLst>
        </pc:grpChg>
        <pc:grpChg chg="del">
          <ac:chgData name="Kevin Irwin" userId="e5e70c5b-3b2e-4fd3-a199-fae312d24a50" providerId="ADAL" clId="{71848FBF-015D-4397-94ED-7FEB0AA5C344}" dt="2024-03-25T18:44:26.108" v="6360" actId="478"/>
          <ac:grpSpMkLst>
            <pc:docMk/>
            <pc:sldMk cId="4177165482" sldId="286"/>
            <ac:grpSpMk id="220" creationId="{BE73992D-043A-4581-C6B9-DD5809DE3E58}"/>
          </ac:grpSpMkLst>
        </pc:grpChg>
        <pc:grpChg chg="add mod">
          <ac:chgData name="Kevin Irwin" userId="e5e70c5b-3b2e-4fd3-a199-fae312d24a50" providerId="ADAL" clId="{71848FBF-015D-4397-94ED-7FEB0AA5C344}" dt="2024-03-25T18:55:23.402" v="6660" actId="553"/>
          <ac:grpSpMkLst>
            <pc:docMk/>
            <pc:sldMk cId="4177165482" sldId="286"/>
            <ac:grpSpMk id="227" creationId="{FE7DB949-D868-C651-D4F2-86A23D7CBD89}"/>
          </ac:grpSpMkLst>
        </pc:grpChg>
        <pc:grpChg chg="del">
          <ac:chgData name="Kevin Irwin" userId="e5e70c5b-3b2e-4fd3-a199-fae312d24a50" providerId="ADAL" clId="{71848FBF-015D-4397-94ED-7FEB0AA5C344}" dt="2024-03-25T18:44:26.108" v="6360" actId="478"/>
          <ac:grpSpMkLst>
            <pc:docMk/>
            <pc:sldMk cId="4177165482" sldId="286"/>
            <ac:grpSpMk id="229" creationId="{3AA3660D-B19B-793A-042B-2A63447E5A0E}"/>
          </ac:grpSpMkLst>
        </pc:grpChg>
        <pc:grpChg chg="add del mod">
          <ac:chgData name="Kevin Irwin" userId="e5e70c5b-3b2e-4fd3-a199-fae312d24a50" providerId="ADAL" clId="{71848FBF-015D-4397-94ED-7FEB0AA5C344}" dt="2024-03-25T18:53:59.968" v="6578" actId="478"/>
          <ac:grpSpMkLst>
            <pc:docMk/>
            <pc:sldMk cId="4177165482" sldId="286"/>
            <ac:grpSpMk id="230" creationId="{7D30D6F6-7C7A-6224-8743-3112C9960AE7}"/>
          </ac:grpSpMkLst>
        </pc:grpChg>
        <pc:grpChg chg="mod topLvl">
          <ac:chgData name="Kevin Irwin" userId="e5e70c5b-3b2e-4fd3-a199-fae312d24a50" providerId="ADAL" clId="{71848FBF-015D-4397-94ED-7FEB0AA5C344}" dt="2024-03-25T18:54:21.260" v="6604" actId="164"/>
          <ac:grpSpMkLst>
            <pc:docMk/>
            <pc:sldMk cId="4177165482" sldId="286"/>
            <ac:grpSpMk id="232" creationId="{96E9FF55-CBEA-3892-FB09-F81CC6AFBAAB}"/>
          </ac:grpSpMkLst>
        </pc:grpChg>
        <pc:grpChg chg="del">
          <ac:chgData name="Kevin Irwin" userId="e5e70c5b-3b2e-4fd3-a199-fae312d24a50" providerId="ADAL" clId="{71848FBF-015D-4397-94ED-7FEB0AA5C344}" dt="2024-03-25T18:44:26.108" v="6360" actId="478"/>
          <ac:grpSpMkLst>
            <pc:docMk/>
            <pc:sldMk cId="4177165482" sldId="286"/>
            <ac:grpSpMk id="237" creationId="{B81633DA-7929-8E70-FD3E-FB139A92F2E4}"/>
          </ac:grpSpMkLst>
        </pc:grpChg>
        <pc:grpChg chg="del">
          <ac:chgData name="Kevin Irwin" userId="e5e70c5b-3b2e-4fd3-a199-fae312d24a50" providerId="ADAL" clId="{71848FBF-015D-4397-94ED-7FEB0AA5C344}" dt="2024-03-25T18:44:26.108" v="6360" actId="478"/>
          <ac:grpSpMkLst>
            <pc:docMk/>
            <pc:sldMk cId="4177165482" sldId="286"/>
            <ac:grpSpMk id="243" creationId="{82B6935D-23A9-00C1-1078-EC567E5FB74B}"/>
          </ac:grpSpMkLst>
        </pc:grpChg>
        <pc:grpChg chg="add mod">
          <ac:chgData name="Kevin Irwin" userId="e5e70c5b-3b2e-4fd3-a199-fae312d24a50" providerId="ADAL" clId="{71848FBF-015D-4397-94ED-7FEB0AA5C344}" dt="2024-03-25T18:55:23.402" v="6660" actId="553"/>
          <ac:grpSpMkLst>
            <pc:docMk/>
            <pc:sldMk cId="4177165482" sldId="286"/>
            <ac:grpSpMk id="247" creationId="{62680C1B-807D-38E2-558D-5276C0F3E174}"/>
          </ac:grpSpMkLst>
        </pc:grpChg>
        <pc:grpChg chg="add del mod">
          <ac:chgData name="Kevin Irwin" userId="e5e70c5b-3b2e-4fd3-a199-fae312d24a50" providerId="ADAL" clId="{71848FBF-015D-4397-94ED-7FEB0AA5C344}" dt="2024-03-25T18:54:56.311" v="6641" actId="478"/>
          <ac:grpSpMkLst>
            <pc:docMk/>
            <pc:sldMk cId="4177165482" sldId="286"/>
            <ac:grpSpMk id="249" creationId="{E2107C52-2D09-7731-35BD-1AB61D3FF0C1}"/>
          </ac:grpSpMkLst>
        </pc:grpChg>
        <pc:grpChg chg="mod topLvl">
          <ac:chgData name="Kevin Irwin" userId="e5e70c5b-3b2e-4fd3-a199-fae312d24a50" providerId="ADAL" clId="{71848FBF-015D-4397-94ED-7FEB0AA5C344}" dt="2024-03-25T18:55:10.937" v="6649" actId="164"/>
          <ac:grpSpMkLst>
            <pc:docMk/>
            <pc:sldMk cId="4177165482" sldId="286"/>
            <ac:grpSpMk id="251" creationId="{43453CD3-F022-D85E-4089-CFF0D99F0B20}"/>
          </ac:grpSpMkLst>
        </pc:grpChg>
        <pc:grpChg chg="del">
          <ac:chgData name="Kevin Irwin" userId="e5e70c5b-3b2e-4fd3-a199-fae312d24a50" providerId="ADAL" clId="{71848FBF-015D-4397-94ED-7FEB0AA5C344}" dt="2024-03-25T18:44:26.108" v="6360" actId="478"/>
          <ac:grpSpMkLst>
            <pc:docMk/>
            <pc:sldMk cId="4177165482" sldId="286"/>
            <ac:grpSpMk id="257" creationId="{990B2F3F-5FF8-3CC1-6CD5-D4A1C3B5D7AD}"/>
          </ac:grpSpMkLst>
        </pc:grpChg>
        <pc:grpChg chg="add mod">
          <ac:chgData name="Kevin Irwin" userId="e5e70c5b-3b2e-4fd3-a199-fae312d24a50" providerId="ADAL" clId="{71848FBF-015D-4397-94ED-7FEB0AA5C344}" dt="2024-03-25T18:55:23.402" v="6660" actId="553"/>
          <ac:grpSpMkLst>
            <pc:docMk/>
            <pc:sldMk cId="4177165482" sldId="286"/>
            <ac:grpSpMk id="267" creationId="{60F42FF8-8D13-A422-0BE4-062755BEF554}"/>
          </ac:grpSpMkLst>
        </pc:grpChg>
        <pc:grpChg chg="add del mod">
          <ac:chgData name="Kevin Irwin" userId="e5e70c5b-3b2e-4fd3-a199-fae312d24a50" providerId="ADAL" clId="{71848FBF-015D-4397-94ED-7FEB0AA5C344}" dt="2024-03-25T18:56:07.814" v="6694" actId="478"/>
          <ac:grpSpMkLst>
            <pc:docMk/>
            <pc:sldMk cId="4177165482" sldId="286"/>
            <ac:grpSpMk id="269" creationId="{7F5E3855-A00B-312C-3FCD-DCEF6DAA5948}"/>
          </ac:grpSpMkLst>
        </pc:grpChg>
        <pc:grpChg chg="mod topLvl">
          <ac:chgData name="Kevin Irwin" userId="e5e70c5b-3b2e-4fd3-a199-fae312d24a50" providerId="ADAL" clId="{71848FBF-015D-4397-94ED-7FEB0AA5C344}" dt="2024-03-25T19:24:54.592" v="7676" actId="14826"/>
          <ac:grpSpMkLst>
            <pc:docMk/>
            <pc:sldMk cId="4177165482" sldId="286"/>
            <ac:grpSpMk id="271" creationId="{9BA9B3E6-A9EC-14CB-5B16-0E7C591228A8}"/>
          </ac:grpSpMkLst>
        </pc:grpChg>
        <pc:grpChg chg="add mod">
          <ac:chgData name="Kevin Irwin" userId="e5e70c5b-3b2e-4fd3-a199-fae312d24a50" providerId="ADAL" clId="{71848FBF-015D-4397-94ED-7FEB0AA5C344}" dt="2024-03-25T19:24:54.592" v="7676" actId="14826"/>
          <ac:grpSpMkLst>
            <pc:docMk/>
            <pc:sldMk cId="4177165482" sldId="286"/>
            <ac:grpSpMk id="282" creationId="{E5D02A66-491D-F244-00B7-0A39209D35C9}"/>
          </ac:grpSpMkLst>
        </pc:grpChg>
        <pc:grpChg chg="del">
          <ac:chgData name="Kevin Irwin" userId="e5e70c5b-3b2e-4fd3-a199-fae312d24a50" providerId="ADAL" clId="{71848FBF-015D-4397-94ED-7FEB0AA5C344}" dt="2024-03-25T18:44:26.108" v="6360" actId="478"/>
          <ac:grpSpMkLst>
            <pc:docMk/>
            <pc:sldMk cId="4177165482" sldId="286"/>
            <ac:grpSpMk id="283" creationId="{E55BEFF0-8243-B924-C772-F1A738E8B4B9}"/>
          </ac:grpSpMkLst>
        </pc:grpChg>
        <pc:grpChg chg="add del mod">
          <ac:chgData name="Kevin Irwin" userId="e5e70c5b-3b2e-4fd3-a199-fae312d24a50" providerId="ADAL" clId="{71848FBF-015D-4397-94ED-7FEB0AA5C344}" dt="2024-03-25T18:57:16.006" v="6743" actId="478"/>
          <ac:grpSpMkLst>
            <pc:docMk/>
            <pc:sldMk cId="4177165482" sldId="286"/>
            <ac:grpSpMk id="287" creationId="{804C1F19-7DA1-2FD7-6BA4-48A5C380722C}"/>
          </ac:grpSpMkLst>
        </pc:grpChg>
        <pc:grpChg chg="del">
          <ac:chgData name="Kevin Irwin" userId="e5e70c5b-3b2e-4fd3-a199-fae312d24a50" providerId="ADAL" clId="{71848FBF-015D-4397-94ED-7FEB0AA5C344}" dt="2024-03-25T18:44:26.108" v="6360" actId="478"/>
          <ac:grpSpMkLst>
            <pc:docMk/>
            <pc:sldMk cId="4177165482" sldId="286"/>
            <ac:grpSpMk id="288" creationId="{8D2FBEFC-2A0A-32C8-9FA5-D670400A95AE}"/>
          </ac:grpSpMkLst>
        </pc:grpChg>
        <pc:grpChg chg="mod topLvl">
          <ac:chgData name="Kevin Irwin" userId="e5e70c5b-3b2e-4fd3-a199-fae312d24a50" providerId="ADAL" clId="{71848FBF-015D-4397-94ED-7FEB0AA5C344}" dt="2024-03-25T18:57:32.721" v="6748" actId="164"/>
          <ac:grpSpMkLst>
            <pc:docMk/>
            <pc:sldMk cId="4177165482" sldId="286"/>
            <ac:grpSpMk id="289" creationId="{C2BB99F7-1D98-D2FE-5BDC-A3950EEA4EE9}"/>
          </ac:grpSpMkLst>
        </pc:grpChg>
        <pc:grpChg chg="del">
          <ac:chgData name="Kevin Irwin" userId="e5e70c5b-3b2e-4fd3-a199-fae312d24a50" providerId="ADAL" clId="{71848FBF-015D-4397-94ED-7FEB0AA5C344}" dt="2024-03-25T18:44:26.108" v="6360" actId="478"/>
          <ac:grpSpMkLst>
            <pc:docMk/>
            <pc:sldMk cId="4177165482" sldId="286"/>
            <ac:grpSpMk id="295" creationId="{FCC24146-BDC6-C4DD-A22B-A1CAF0320E08}"/>
          </ac:grpSpMkLst>
        </pc:grpChg>
        <pc:grpChg chg="del">
          <ac:chgData name="Kevin Irwin" userId="e5e70c5b-3b2e-4fd3-a199-fae312d24a50" providerId="ADAL" clId="{71848FBF-015D-4397-94ED-7FEB0AA5C344}" dt="2024-03-25T18:44:26.108" v="6360" actId="478"/>
          <ac:grpSpMkLst>
            <pc:docMk/>
            <pc:sldMk cId="4177165482" sldId="286"/>
            <ac:grpSpMk id="302" creationId="{6A996053-783E-37F0-F01A-4D922D919102}"/>
          </ac:grpSpMkLst>
        </pc:grpChg>
        <pc:grpChg chg="add mod">
          <ac:chgData name="Kevin Irwin" userId="e5e70c5b-3b2e-4fd3-a199-fae312d24a50" providerId="ADAL" clId="{71848FBF-015D-4397-94ED-7FEB0AA5C344}" dt="2024-03-25T18:57:38.859" v="6755" actId="1037"/>
          <ac:grpSpMkLst>
            <pc:docMk/>
            <pc:sldMk cId="4177165482" sldId="286"/>
            <ac:grpSpMk id="303" creationId="{F9D23931-E600-838C-FE23-9F282822AE80}"/>
          </ac:grpSpMkLst>
        </pc:grpChg>
        <pc:grpChg chg="add del mod">
          <ac:chgData name="Kevin Irwin" userId="e5e70c5b-3b2e-4fd3-a199-fae312d24a50" providerId="ADAL" clId="{71848FBF-015D-4397-94ED-7FEB0AA5C344}" dt="2024-03-25T18:58:08.370" v="6774" actId="478"/>
          <ac:grpSpMkLst>
            <pc:docMk/>
            <pc:sldMk cId="4177165482" sldId="286"/>
            <ac:grpSpMk id="304" creationId="{13CE930B-2B83-B785-1100-9635595920D3}"/>
          </ac:grpSpMkLst>
        </pc:grpChg>
        <pc:grpChg chg="mod topLvl">
          <ac:chgData name="Kevin Irwin" userId="e5e70c5b-3b2e-4fd3-a199-fae312d24a50" providerId="ADAL" clId="{71848FBF-015D-4397-94ED-7FEB0AA5C344}" dt="2024-03-25T18:58:17.845" v="6778" actId="164"/>
          <ac:grpSpMkLst>
            <pc:docMk/>
            <pc:sldMk cId="4177165482" sldId="286"/>
            <ac:grpSpMk id="305" creationId="{C048A812-F05F-B248-D8C6-A93AB7D69B04}"/>
          </ac:grpSpMkLst>
        </pc:grpChg>
        <pc:grpChg chg="del">
          <ac:chgData name="Kevin Irwin" userId="e5e70c5b-3b2e-4fd3-a199-fae312d24a50" providerId="ADAL" clId="{71848FBF-015D-4397-94ED-7FEB0AA5C344}" dt="2024-03-25T18:44:26.108" v="6360" actId="478"/>
          <ac:grpSpMkLst>
            <pc:docMk/>
            <pc:sldMk cId="4177165482" sldId="286"/>
            <ac:grpSpMk id="310" creationId="{3422ADD6-21CC-DE04-B9BD-7C7E83CE0BE5}"/>
          </ac:grpSpMkLst>
        </pc:grpChg>
        <pc:grpChg chg="add mod">
          <ac:chgData name="Kevin Irwin" userId="e5e70c5b-3b2e-4fd3-a199-fae312d24a50" providerId="ADAL" clId="{71848FBF-015D-4397-94ED-7FEB0AA5C344}" dt="2024-03-25T18:58:22.823" v="6782" actId="1038"/>
          <ac:grpSpMkLst>
            <pc:docMk/>
            <pc:sldMk cId="4177165482" sldId="286"/>
            <ac:grpSpMk id="316" creationId="{4FDA22ED-CF9B-0842-79BB-F12034A9B6EC}"/>
          </ac:grpSpMkLst>
        </pc:grpChg>
        <pc:grpChg chg="del">
          <ac:chgData name="Kevin Irwin" userId="e5e70c5b-3b2e-4fd3-a199-fae312d24a50" providerId="ADAL" clId="{71848FBF-015D-4397-94ED-7FEB0AA5C344}" dt="2024-03-25T18:44:26.108" v="6360" actId="478"/>
          <ac:grpSpMkLst>
            <pc:docMk/>
            <pc:sldMk cId="4177165482" sldId="286"/>
            <ac:grpSpMk id="318" creationId="{594B597F-0E06-6EDE-80FD-4F10D2F2D046}"/>
          </ac:grpSpMkLst>
        </pc:grpChg>
        <pc:grpChg chg="add del mod">
          <ac:chgData name="Kevin Irwin" userId="e5e70c5b-3b2e-4fd3-a199-fae312d24a50" providerId="ADAL" clId="{71848FBF-015D-4397-94ED-7FEB0AA5C344}" dt="2024-03-25T18:58:35.221" v="6785" actId="478"/>
          <ac:grpSpMkLst>
            <pc:docMk/>
            <pc:sldMk cId="4177165482" sldId="286"/>
            <ac:grpSpMk id="319" creationId="{B750A587-3ACC-461A-CEF3-156FF648A9B9}"/>
          </ac:grpSpMkLst>
        </pc:grpChg>
        <pc:grpChg chg="mod topLvl">
          <ac:chgData name="Kevin Irwin" userId="e5e70c5b-3b2e-4fd3-a199-fae312d24a50" providerId="ADAL" clId="{71848FBF-015D-4397-94ED-7FEB0AA5C344}" dt="2024-03-25T18:59:01.605" v="6819" actId="164"/>
          <ac:grpSpMkLst>
            <pc:docMk/>
            <pc:sldMk cId="4177165482" sldId="286"/>
            <ac:grpSpMk id="321" creationId="{45F86770-0AED-6EB0-709F-EE8EFB4FDB4D}"/>
          </ac:grpSpMkLst>
        </pc:grpChg>
        <pc:grpChg chg="del">
          <ac:chgData name="Kevin Irwin" userId="e5e70c5b-3b2e-4fd3-a199-fae312d24a50" providerId="ADAL" clId="{71848FBF-015D-4397-94ED-7FEB0AA5C344}" dt="2024-03-25T18:44:26.108" v="6360" actId="478"/>
          <ac:grpSpMkLst>
            <pc:docMk/>
            <pc:sldMk cId="4177165482" sldId="286"/>
            <ac:grpSpMk id="324" creationId="{75A9FFB0-896B-7402-A20C-C51BD8C507E1}"/>
          </ac:grpSpMkLst>
        </pc:grpChg>
        <pc:grpChg chg="del">
          <ac:chgData name="Kevin Irwin" userId="e5e70c5b-3b2e-4fd3-a199-fae312d24a50" providerId="ADAL" clId="{71848FBF-015D-4397-94ED-7FEB0AA5C344}" dt="2024-03-25T18:44:26.108" v="6360" actId="478"/>
          <ac:grpSpMkLst>
            <pc:docMk/>
            <pc:sldMk cId="4177165482" sldId="286"/>
            <ac:grpSpMk id="331" creationId="{6D246FEE-678B-A638-7AD9-F0851B0DE6A9}"/>
          </ac:grpSpMkLst>
        </pc:grpChg>
        <pc:grpChg chg="add mod">
          <ac:chgData name="Kevin Irwin" userId="e5e70c5b-3b2e-4fd3-a199-fae312d24a50" providerId="ADAL" clId="{71848FBF-015D-4397-94ED-7FEB0AA5C344}" dt="2024-03-25T18:59:07.313" v="6824" actId="1038"/>
          <ac:grpSpMkLst>
            <pc:docMk/>
            <pc:sldMk cId="4177165482" sldId="286"/>
            <ac:grpSpMk id="336" creationId="{7ADE6D54-31FE-5158-C874-F76490A2D747}"/>
          </ac:grpSpMkLst>
        </pc:grpChg>
        <pc:grpChg chg="del">
          <ac:chgData name="Kevin Irwin" userId="e5e70c5b-3b2e-4fd3-a199-fae312d24a50" providerId="ADAL" clId="{71848FBF-015D-4397-94ED-7FEB0AA5C344}" dt="2024-03-25T18:44:26.108" v="6360" actId="478"/>
          <ac:grpSpMkLst>
            <pc:docMk/>
            <pc:sldMk cId="4177165482" sldId="286"/>
            <ac:grpSpMk id="337" creationId="{2B649A48-8FDA-6D13-C062-B0D0EA98E2E6}"/>
          </ac:grpSpMkLst>
        </pc:grpChg>
        <pc:grpChg chg="add del mod">
          <ac:chgData name="Kevin Irwin" userId="e5e70c5b-3b2e-4fd3-a199-fae312d24a50" providerId="ADAL" clId="{71848FBF-015D-4397-94ED-7FEB0AA5C344}" dt="2024-03-25T18:59:41.235" v="6849" actId="478"/>
          <ac:grpSpMkLst>
            <pc:docMk/>
            <pc:sldMk cId="4177165482" sldId="286"/>
            <ac:grpSpMk id="341" creationId="{3BD92B0E-DA2A-B79E-157E-AE57ED637B56}"/>
          </ac:grpSpMkLst>
        </pc:grpChg>
        <pc:grpChg chg="mod topLvl">
          <ac:chgData name="Kevin Irwin" userId="e5e70c5b-3b2e-4fd3-a199-fae312d24a50" providerId="ADAL" clId="{71848FBF-015D-4397-94ED-7FEB0AA5C344}" dt="2024-03-25T19:27:34.117" v="7696" actId="14826"/>
          <ac:grpSpMkLst>
            <pc:docMk/>
            <pc:sldMk cId="4177165482" sldId="286"/>
            <ac:grpSpMk id="342" creationId="{F797C681-EF45-3DF6-F058-B444DC93BD31}"/>
          </ac:grpSpMkLst>
        </pc:grpChg>
        <pc:grpChg chg="del">
          <ac:chgData name="Kevin Irwin" userId="e5e70c5b-3b2e-4fd3-a199-fae312d24a50" providerId="ADAL" clId="{71848FBF-015D-4397-94ED-7FEB0AA5C344}" dt="2024-03-25T18:44:27.948" v="6361" actId="478"/>
          <ac:grpSpMkLst>
            <pc:docMk/>
            <pc:sldMk cId="4177165482" sldId="286"/>
            <ac:grpSpMk id="344" creationId="{D135C8DE-F3B3-DFD4-48B2-A13E9AE1CC77}"/>
          </ac:grpSpMkLst>
        </pc:grpChg>
        <pc:grpChg chg="add mod">
          <ac:chgData name="Kevin Irwin" userId="e5e70c5b-3b2e-4fd3-a199-fae312d24a50" providerId="ADAL" clId="{71848FBF-015D-4397-94ED-7FEB0AA5C344}" dt="2024-03-25T19:27:34.117" v="7696" actId="14826"/>
          <ac:grpSpMkLst>
            <pc:docMk/>
            <pc:sldMk cId="4177165482" sldId="286"/>
            <ac:grpSpMk id="348" creationId="{6D19D200-E28F-3307-F3B4-195D9D1E7255}"/>
          </ac:grpSpMkLst>
        </pc:grpChg>
        <pc:grpChg chg="add del mod">
          <ac:chgData name="Kevin Irwin" userId="e5e70c5b-3b2e-4fd3-a199-fae312d24a50" providerId="ADAL" clId="{71848FBF-015D-4397-94ED-7FEB0AA5C344}" dt="2024-03-25T19:00:20.924" v="6881" actId="478"/>
          <ac:grpSpMkLst>
            <pc:docMk/>
            <pc:sldMk cId="4177165482" sldId="286"/>
            <ac:grpSpMk id="349" creationId="{D5F466D7-D88D-2141-A6EB-9B11D3ACC1EA}"/>
          </ac:grpSpMkLst>
        </pc:grpChg>
        <pc:grpChg chg="mod topLvl">
          <ac:chgData name="Kevin Irwin" userId="e5e70c5b-3b2e-4fd3-a199-fae312d24a50" providerId="ADAL" clId="{71848FBF-015D-4397-94ED-7FEB0AA5C344}" dt="2024-03-25T19:28:21.531" v="7697" actId="14826"/>
          <ac:grpSpMkLst>
            <pc:docMk/>
            <pc:sldMk cId="4177165482" sldId="286"/>
            <ac:grpSpMk id="350" creationId="{B6CA8E18-EFB0-E94F-C6D6-B9F836040951}"/>
          </ac:grpSpMkLst>
        </pc:grpChg>
        <pc:grpChg chg="add mod">
          <ac:chgData name="Kevin Irwin" userId="e5e70c5b-3b2e-4fd3-a199-fae312d24a50" providerId="ADAL" clId="{71848FBF-015D-4397-94ED-7FEB0AA5C344}" dt="2024-03-25T19:28:21.531" v="7697" actId="14826"/>
          <ac:grpSpMkLst>
            <pc:docMk/>
            <pc:sldMk cId="4177165482" sldId="286"/>
            <ac:grpSpMk id="354" creationId="{03EE6A2C-D0BA-6B23-A50D-B63166CD0F2C}"/>
          </ac:grpSpMkLst>
        </pc:grpChg>
        <pc:grpChg chg="add del mod">
          <ac:chgData name="Kevin Irwin" userId="e5e70c5b-3b2e-4fd3-a199-fae312d24a50" providerId="ADAL" clId="{71848FBF-015D-4397-94ED-7FEB0AA5C344}" dt="2024-03-25T19:01:30.411" v="6926" actId="478"/>
          <ac:grpSpMkLst>
            <pc:docMk/>
            <pc:sldMk cId="4177165482" sldId="286"/>
            <ac:grpSpMk id="355" creationId="{4CE9386E-3F50-9EFD-93E0-461B715E08F0}"/>
          </ac:grpSpMkLst>
        </pc:grpChg>
        <pc:grpChg chg="mod topLvl">
          <ac:chgData name="Kevin Irwin" userId="e5e70c5b-3b2e-4fd3-a199-fae312d24a50" providerId="ADAL" clId="{71848FBF-015D-4397-94ED-7FEB0AA5C344}" dt="2024-03-25T19:30:38.640" v="7716" actId="14826"/>
          <ac:grpSpMkLst>
            <pc:docMk/>
            <pc:sldMk cId="4177165482" sldId="286"/>
            <ac:grpSpMk id="356" creationId="{A7ADACC5-CD5D-4BE6-B24A-C5C539067916}"/>
          </ac:grpSpMkLst>
        </pc:grpChg>
        <pc:grpChg chg="add mod">
          <ac:chgData name="Kevin Irwin" userId="e5e70c5b-3b2e-4fd3-a199-fae312d24a50" providerId="ADAL" clId="{71848FBF-015D-4397-94ED-7FEB0AA5C344}" dt="2024-03-25T19:30:38.640" v="7716" actId="14826"/>
          <ac:grpSpMkLst>
            <pc:docMk/>
            <pc:sldMk cId="4177165482" sldId="286"/>
            <ac:grpSpMk id="360" creationId="{10E86834-1536-85EB-2ACC-C482ECA33C3E}"/>
          </ac:grpSpMkLst>
        </pc:grpChg>
        <pc:grpChg chg="add del mod">
          <ac:chgData name="Kevin Irwin" userId="e5e70c5b-3b2e-4fd3-a199-fae312d24a50" providerId="ADAL" clId="{71848FBF-015D-4397-94ED-7FEB0AA5C344}" dt="2024-03-25T19:02:44.943" v="6967" actId="478"/>
          <ac:grpSpMkLst>
            <pc:docMk/>
            <pc:sldMk cId="4177165482" sldId="286"/>
            <ac:grpSpMk id="361" creationId="{07723560-C8F6-563B-D84B-16DC6B69E59D}"/>
          </ac:grpSpMkLst>
        </pc:grpChg>
        <pc:grpChg chg="mod topLvl">
          <ac:chgData name="Kevin Irwin" userId="e5e70c5b-3b2e-4fd3-a199-fae312d24a50" providerId="ADAL" clId="{71848FBF-015D-4397-94ED-7FEB0AA5C344}" dt="2024-03-25T19:02:54.088" v="6972" actId="164"/>
          <ac:grpSpMkLst>
            <pc:docMk/>
            <pc:sldMk cId="4177165482" sldId="286"/>
            <ac:grpSpMk id="362" creationId="{32D45C31-838F-B3F7-B536-ABFE4DFECBD6}"/>
          </ac:grpSpMkLst>
        </pc:grpChg>
        <pc:grpChg chg="add mod">
          <ac:chgData name="Kevin Irwin" userId="e5e70c5b-3b2e-4fd3-a199-fae312d24a50" providerId="ADAL" clId="{71848FBF-015D-4397-94ED-7FEB0AA5C344}" dt="2024-03-25T19:05:17.035" v="7091" actId="1037"/>
          <ac:grpSpMkLst>
            <pc:docMk/>
            <pc:sldMk cId="4177165482" sldId="286"/>
            <ac:grpSpMk id="366" creationId="{169921C8-9EA8-3C75-6CBD-E6FBAFC4BF60}"/>
          </ac:grpSpMkLst>
        </pc:grpChg>
        <pc:grpChg chg="add del mod">
          <ac:chgData name="Kevin Irwin" userId="e5e70c5b-3b2e-4fd3-a199-fae312d24a50" providerId="ADAL" clId="{71848FBF-015D-4397-94ED-7FEB0AA5C344}" dt="2024-03-25T19:03:16.493" v="6997" actId="478"/>
          <ac:grpSpMkLst>
            <pc:docMk/>
            <pc:sldMk cId="4177165482" sldId="286"/>
            <ac:grpSpMk id="367" creationId="{9DF624F9-C819-3CB6-D454-D396DB6A0BBE}"/>
          </ac:grpSpMkLst>
        </pc:grpChg>
        <pc:grpChg chg="mod topLvl">
          <ac:chgData name="Kevin Irwin" userId="e5e70c5b-3b2e-4fd3-a199-fae312d24a50" providerId="ADAL" clId="{71848FBF-015D-4397-94ED-7FEB0AA5C344}" dt="2024-03-25T19:31:54.748" v="7722" actId="14826"/>
          <ac:grpSpMkLst>
            <pc:docMk/>
            <pc:sldMk cId="4177165482" sldId="286"/>
            <ac:grpSpMk id="368" creationId="{326854DD-7BC8-B159-496D-D23F84C9A56C}"/>
          </ac:grpSpMkLst>
        </pc:grpChg>
        <pc:grpChg chg="add mod">
          <ac:chgData name="Kevin Irwin" userId="e5e70c5b-3b2e-4fd3-a199-fae312d24a50" providerId="ADAL" clId="{71848FBF-015D-4397-94ED-7FEB0AA5C344}" dt="2024-03-25T19:31:54.748" v="7722" actId="14826"/>
          <ac:grpSpMkLst>
            <pc:docMk/>
            <pc:sldMk cId="4177165482" sldId="286"/>
            <ac:grpSpMk id="372" creationId="{E91370FF-5893-A778-C910-2380D2CBA634}"/>
          </ac:grpSpMkLst>
        </pc:grpChg>
        <pc:grpChg chg="add del mod">
          <ac:chgData name="Kevin Irwin" userId="e5e70c5b-3b2e-4fd3-a199-fae312d24a50" providerId="ADAL" clId="{71848FBF-015D-4397-94ED-7FEB0AA5C344}" dt="2024-03-25T19:03:51.157" v="7028" actId="478"/>
          <ac:grpSpMkLst>
            <pc:docMk/>
            <pc:sldMk cId="4177165482" sldId="286"/>
            <ac:grpSpMk id="373" creationId="{34A77339-5E2B-7C6D-B60E-31E24FD15167}"/>
          </ac:grpSpMkLst>
        </pc:grpChg>
        <pc:grpChg chg="mod topLvl">
          <ac:chgData name="Kevin Irwin" userId="e5e70c5b-3b2e-4fd3-a199-fae312d24a50" providerId="ADAL" clId="{71848FBF-015D-4397-94ED-7FEB0AA5C344}" dt="2024-03-25T19:04:07.883" v="7036" actId="164"/>
          <ac:grpSpMkLst>
            <pc:docMk/>
            <pc:sldMk cId="4177165482" sldId="286"/>
            <ac:grpSpMk id="374" creationId="{9EDFE599-F4FE-96A3-2DB3-87749A4FD1B1}"/>
          </ac:grpSpMkLst>
        </pc:grpChg>
        <pc:grpChg chg="add mod">
          <ac:chgData name="Kevin Irwin" userId="e5e70c5b-3b2e-4fd3-a199-fae312d24a50" providerId="ADAL" clId="{71848FBF-015D-4397-94ED-7FEB0AA5C344}" dt="2024-03-25T19:05:17.035" v="7091" actId="1037"/>
          <ac:grpSpMkLst>
            <pc:docMk/>
            <pc:sldMk cId="4177165482" sldId="286"/>
            <ac:grpSpMk id="378" creationId="{2310C0D7-D562-4EAB-C6AB-CA542FD399B8}"/>
          </ac:grpSpMkLst>
        </pc:grpChg>
        <pc:grpChg chg="add del mod">
          <ac:chgData name="Kevin Irwin" userId="e5e70c5b-3b2e-4fd3-a199-fae312d24a50" providerId="ADAL" clId="{71848FBF-015D-4397-94ED-7FEB0AA5C344}" dt="2024-03-25T19:04:49.583" v="7075" actId="478"/>
          <ac:grpSpMkLst>
            <pc:docMk/>
            <pc:sldMk cId="4177165482" sldId="286"/>
            <ac:grpSpMk id="379" creationId="{F4B908AF-BA29-5F6D-1570-96339CE71271}"/>
          </ac:grpSpMkLst>
        </pc:grpChg>
        <pc:grpChg chg="mod topLvl">
          <ac:chgData name="Kevin Irwin" userId="e5e70c5b-3b2e-4fd3-a199-fae312d24a50" providerId="ADAL" clId="{71848FBF-015D-4397-94ED-7FEB0AA5C344}" dt="2024-03-25T19:05:02.285" v="7084" actId="164"/>
          <ac:grpSpMkLst>
            <pc:docMk/>
            <pc:sldMk cId="4177165482" sldId="286"/>
            <ac:grpSpMk id="380" creationId="{0FD89B10-AA18-CA2B-A148-BE12D217071F}"/>
          </ac:grpSpMkLst>
        </pc:grpChg>
        <pc:grpChg chg="add mod">
          <ac:chgData name="Kevin Irwin" userId="e5e70c5b-3b2e-4fd3-a199-fae312d24a50" providerId="ADAL" clId="{71848FBF-015D-4397-94ED-7FEB0AA5C344}" dt="2024-03-25T19:05:17.035" v="7091" actId="1037"/>
          <ac:grpSpMkLst>
            <pc:docMk/>
            <pc:sldMk cId="4177165482" sldId="286"/>
            <ac:grpSpMk id="384" creationId="{5C68794F-5D8B-2873-11A1-DC24227FB29C}"/>
          </ac:grpSpMkLst>
        </pc:grpChg>
        <pc:grpChg chg="add del mod">
          <ac:chgData name="Kevin Irwin" userId="e5e70c5b-3b2e-4fd3-a199-fae312d24a50" providerId="ADAL" clId="{71848FBF-015D-4397-94ED-7FEB0AA5C344}" dt="2024-03-25T19:05:50.719" v="7116" actId="478"/>
          <ac:grpSpMkLst>
            <pc:docMk/>
            <pc:sldMk cId="4177165482" sldId="286"/>
            <ac:grpSpMk id="385" creationId="{4AA55B76-4573-3235-1A63-FD65595CFFFD}"/>
          </ac:grpSpMkLst>
        </pc:grpChg>
        <pc:grpChg chg="mod topLvl">
          <ac:chgData name="Kevin Irwin" userId="e5e70c5b-3b2e-4fd3-a199-fae312d24a50" providerId="ADAL" clId="{71848FBF-015D-4397-94ED-7FEB0AA5C344}" dt="2024-03-25T19:43:31.114" v="7808" actId="14826"/>
          <ac:grpSpMkLst>
            <pc:docMk/>
            <pc:sldMk cId="4177165482" sldId="286"/>
            <ac:grpSpMk id="386" creationId="{8CE8552F-9B01-1107-450C-7AD2995382F2}"/>
          </ac:grpSpMkLst>
        </pc:grpChg>
        <pc:grpChg chg="add del mod">
          <ac:chgData name="Kevin Irwin" userId="e5e70c5b-3b2e-4fd3-a199-fae312d24a50" providerId="ADAL" clId="{71848FBF-015D-4397-94ED-7FEB0AA5C344}" dt="2024-03-25T19:06:44.486" v="7169" actId="478"/>
          <ac:grpSpMkLst>
            <pc:docMk/>
            <pc:sldMk cId="4177165482" sldId="286"/>
            <ac:grpSpMk id="390" creationId="{F8B67E82-ED20-13EA-74C0-F204870E4F27}"/>
          </ac:grpSpMkLst>
        </pc:grpChg>
        <pc:grpChg chg="mod topLvl">
          <ac:chgData name="Kevin Irwin" userId="e5e70c5b-3b2e-4fd3-a199-fae312d24a50" providerId="ADAL" clId="{71848FBF-015D-4397-94ED-7FEB0AA5C344}" dt="2024-03-25T19:43:31.114" v="7808" actId="14826"/>
          <ac:grpSpMkLst>
            <pc:docMk/>
            <pc:sldMk cId="4177165482" sldId="286"/>
            <ac:grpSpMk id="391" creationId="{3230ED0D-C3B8-C34E-E9F0-B5EFC201DD25}"/>
          </ac:grpSpMkLst>
        </pc:grpChg>
        <pc:grpChg chg="add mod ord topLvl">
          <ac:chgData name="Kevin Irwin" userId="e5e70c5b-3b2e-4fd3-a199-fae312d24a50" providerId="ADAL" clId="{71848FBF-015D-4397-94ED-7FEB0AA5C344}" dt="2024-03-25T19:43:31.114" v="7808" actId="14826"/>
          <ac:grpSpMkLst>
            <pc:docMk/>
            <pc:sldMk cId="4177165482" sldId="286"/>
            <ac:grpSpMk id="395" creationId="{FF22916E-9378-75A9-4427-70BD10B694C0}"/>
          </ac:grpSpMkLst>
        </pc:grpChg>
        <pc:grpChg chg="add mod ord topLvl">
          <ac:chgData name="Kevin Irwin" userId="e5e70c5b-3b2e-4fd3-a199-fae312d24a50" providerId="ADAL" clId="{71848FBF-015D-4397-94ED-7FEB0AA5C344}" dt="2024-03-25T19:43:31.114" v="7808" actId="14826"/>
          <ac:grpSpMkLst>
            <pc:docMk/>
            <pc:sldMk cId="4177165482" sldId="286"/>
            <ac:grpSpMk id="396" creationId="{2CF8FDB9-1148-7C54-EF62-4A0FEAFD14AB}"/>
          </ac:grpSpMkLst>
        </pc:grpChg>
        <pc:grpChg chg="add del mod">
          <ac:chgData name="Kevin Irwin" userId="e5e70c5b-3b2e-4fd3-a199-fae312d24a50" providerId="ADAL" clId="{71848FBF-015D-4397-94ED-7FEB0AA5C344}" dt="2024-03-25T19:08:59.041" v="7224" actId="165"/>
          <ac:grpSpMkLst>
            <pc:docMk/>
            <pc:sldMk cId="4177165482" sldId="286"/>
            <ac:grpSpMk id="397" creationId="{2F9EBBD0-50E0-D8F0-6A20-D44DF9DAD60F}"/>
          </ac:grpSpMkLst>
        </pc:grpChg>
        <pc:grpChg chg="add mod">
          <ac:chgData name="Kevin Irwin" userId="e5e70c5b-3b2e-4fd3-a199-fae312d24a50" providerId="ADAL" clId="{71848FBF-015D-4397-94ED-7FEB0AA5C344}" dt="2024-03-25T19:43:31.114" v="7808" actId="14826"/>
          <ac:grpSpMkLst>
            <pc:docMk/>
            <pc:sldMk cId="4177165482" sldId="286"/>
            <ac:grpSpMk id="398" creationId="{8C8033D8-780C-68F7-F148-2BDA6AE0DEC5}"/>
          </ac:grpSpMkLst>
        </pc:grpChg>
        <pc:grpChg chg="add del mod">
          <ac:chgData name="Kevin Irwin" userId="e5e70c5b-3b2e-4fd3-a199-fae312d24a50" providerId="ADAL" clId="{71848FBF-015D-4397-94ED-7FEB0AA5C344}" dt="2024-03-25T19:09:24.274" v="7256" actId="478"/>
          <ac:grpSpMkLst>
            <pc:docMk/>
            <pc:sldMk cId="4177165482" sldId="286"/>
            <ac:grpSpMk id="399" creationId="{87269779-9A87-CA54-DF08-1239F66418E7}"/>
          </ac:grpSpMkLst>
        </pc:grpChg>
        <pc:grpChg chg="mod topLvl">
          <ac:chgData name="Kevin Irwin" userId="e5e70c5b-3b2e-4fd3-a199-fae312d24a50" providerId="ADAL" clId="{71848FBF-015D-4397-94ED-7FEB0AA5C344}" dt="2024-03-25T19:43:18.186" v="7799" actId="14826"/>
          <ac:grpSpMkLst>
            <pc:docMk/>
            <pc:sldMk cId="4177165482" sldId="286"/>
            <ac:grpSpMk id="400" creationId="{B5DCCD39-3039-0F78-8B72-8570FF1F4D2F}"/>
          </ac:grpSpMkLst>
        </pc:grpChg>
        <pc:grpChg chg="add mod">
          <ac:chgData name="Kevin Irwin" userId="e5e70c5b-3b2e-4fd3-a199-fae312d24a50" providerId="ADAL" clId="{71848FBF-015D-4397-94ED-7FEB0AA5C344}" dt="2024-03-25T19:43:18.186" v="7799" actId="14826"/>
          <ac:grpSpMkLst>
            <pc:docMk/>
            <pc:sldMk cId="4177165482" sldId="286"/>
            <ac:grpSpMk id="404" creationId="{374BCDEA-E534-CB87-A079-991DEB076897}"/>
          </ac:grpSpMkLst>
        </pc:grpChg>
        <pc:grpChg chg="add del mod">
          <ac:chgData name="Kevin Irwin" userId="e5e70c5b-3b2e-4fd3-a199-fae312d24a50" providerId="ADAL" clId="{71848FBF-015D-4397-94ED-7FEB0AA5C344}" dt="2024-03-25T19:10:11.681" v="7289" actId="478"/>
          <ac:grpSpMkLst>
            <pc:docMk/>
            <pc:sldMk cId="4177165482" sldId="286"/>
            <ac:grpSpMk id="405" creationId="{04277593-B4C9-F5D7-E337-361898220228}"/>
          </ac:grpSpMkLst>
        </pc:grpChg>
        <pc:grpChg chg="mod topLvl">
          <ac:chgData name="Kevin Irwin" userId="e5e70c5b-3b2e-4fd3-a199-fae312d24a50" providerId="ADAL" clId="{71848FBF-015D-4397-94ED-7FEB0AA5C344}" dt="2024-03-25T19:43:53.751" v="7819" actId="14826"/>
          <ac:grpSpMkLst>
            <pc:docMk/>
            <pc:sldMk cId="4177165482" sldId="286"/>
            <ac:grpSpMk id="406" creationId="{07FCD8AB-ED53-CDA0-5B6B-9BB293DD1E85}"/>
          </ac:grpSpMkLst>
        </pc:grpChg>
        <pc:grpChg chg="add mod">
          <ac:chgData name="Kevin Irwin" userId="e5e70c5b-3b2e-4fd3-a199-fae312d24a50" providerId="ADAL" clId="{71848FBF-015D-4397-94ED-7FEB0AA5C344}" dt="2024-03-25T19:43:53.751" v="7819" actId="14826"/>
          <ac:grpSpMkLst>
            <pc:docMk/>
            <pc:sldMk cId="4177165482" sldId="286"/>
            <ac:grpSpMk id="410" creationId="{14CE4831-C446-04BF-FDBD-C4A28844A736}"/>
          </ac:grpSpMkLst>
        </pc:grpChg>
        <pc:grpChg chg="add del mod">
          <ac:chgData name="Kevin Irwin" userId="e5e70c5b-3b2e-4fd3-a199-fae312d24a50" providerId="ADAL" clId="{71848FBF-015D-4397-94ED-7FEB0AA5C344}" dt="2024-03-25T19:11:03.609" v="7343" actId="478"/>
          <ac:grpSpMkLst>
            <pc:docMk/>
            <pc:sldMk cId="4177165482" sldId="286"/>
            <ac:grpSpMk id="411" creationId="{7B63D3D6-4905-4AE7-EA46-983CB1B1C0AD}"/>
          </ac:grpSpMkLst>
        </pc:grpChg>
        <pc:grpChg chg="mod topLvl">
          <ac:chgData name="Kevin Irwin" userId="e5e70c5b-3b2e-4fd3-a199-fae312d24a50" providerId="ADAL" clId="{71848FBF-015D-4397-94ED-7FEB0AA5C344}" dt="2024-03-25T19:45:10.360" v="7825" actId="14826"/>
          <ac:grpSpMkLst>
            <pc:docMk/>
            <pc:sldMk cId="4177165482" sldId="286"/>
            <ac:grpSpMk id="412" creationId="{06E8C4BA-3EFB-B0A3-36F6-C91D3D54BF40}"/>
          </ac:grpSpMkLst>
        </pc:grpChg>
        <pc:grpChg chg="add mod">
          <ac:chgData name="Kevin Irwin" userId="e5e70c5b-3b2e-4fd3-a199-fae312d24a50" providerId="ADAL" clId="{71848FBF-015D-4397-94ED-7FEB0AA5C344}" dt="2024-03-25T19:45:10.360" v="7825" actId="14826"/>
          <ac:grpSpMkLst>
            <pc:docMk/>
            <pc:sldMk cId="4177165482" sldId="286"/>
            <ac:grpSpMk id="416" creationId="{F3154F0F-38D8-991F-E2C2-FE696AB2069E}"/>
          </ac:grpSpMkLst>
        </pc:grpChg>
        <pc:grpChg chg="add del mod">
          <ac:chgData name="Kevin Irwin" userId="e5e70c5b-3b2e-4fd3-a199-fae312d24a50" providerId="ADAL" clId="{71848FBF-015D-4397-94ED-7FEB0AA5C344}" dt="2024-03-25T19:12:04.340" v="7391" actId="478"/>
          <ac:grpSpMkLst>
            <pc:docMk/>
            <pc:sldMk cId="4177165482" sldId="286"/>
            <ac:grpSpMk id="417" creationId="{B95830AF-43B4-9769-1CF1-F62A626B031B}"/>
          </ac:grpSpMkLst>
        </pc:grpChg>
        <pc:grpChg chg="mod topLvl">
          <ac:chgData name="Kevin Irwin" userId="e5e70c5b-3b2e-4fd3-a199-fae312d24a50" providerId="ADAL" clId="{71848FBF-015D-4397-94ED-7FEB0AA5C344}" dt="2024-03-25T19:12:09.612" v="7396" actId="164"/>
          <ac:grpSpMkLst>
            <pc:docMk/>
            <pc:sldMk cId="4177165482" sldId="286"/>
            <ac:grpSpMk id="418" creationId="{95DB78C0-CDB7-A04C-2DE0-63A9D515CA4F}"/>
          </ac:grpSpMkLst>
        </pc:grpChg>
        <pc:grpChg chg="add mod">
          <ac:chgData name="Kevin Irwin" userId="e5e70c5b-3b2e-4fd3-a199-fae312d24a50" providerId="ADAL" clId="{71848FBF-015D-4397-94ED-7FEB0AA5C344}" dt="2024-03-25T19:13:09.553" v="7447" actId="1037"/>
          <ac:grpSpMkLst>
            <pc:docMk/>
            <pc:sldMk cId="4177165482" sldId="286"/>
            <ac:grpSpMk id="422" creationId="{57CA1F9A-8403-778E-3DB4-1CE559829160}"/>
          </ac:grpSpMkLst>
        </pc:grpChg>
        <pc:grpChg chg="add del mod">
          <ac:chgData name="Kevin Irwin" userId="e5e70c5b-3b2e-4fd3-a199-fae312d24a50" providerId="ADAL" clId="{71848FBF-015D-4397-94ED-7FEB0AA5C344}" dt="2024-03-25T19:12:52.483" v="7432" actId="478"/>
          <ac:grpSpMkLst>
            <pc:docMk/>
            <pc:sldMk cId="4177165482" sldId="286"/>
            <ac:grpSpMk id="423" creationId="{7EF62E28-519B-67A9-0902-6CF508DB0A93}"/>
          </ac:grpSpMkLst>
        </pc:grpChg>
        <pc:grpChg chg="mod topLvl">
          <ac:chgData name="Kevin Irwin" userId="e5e70c5b-3b2e-4fd3-a199-fae312d24a50" providerId="ADAL" clId="{71848FBF-015D-4397-94ED-7FEB0AA5C344}" dt="2024-03-25T19:46:22.839" v="7833" actId="14826"/>
          <ac:grpSpMkLst>
            <pc:docMk/>
            <pc:sldMk cId="4177165482" sldId="286"/>
            <ac:grpSpMk id="424" creationId="{00699682-31EB-DC21-D134-DB081236C62C}"/>
          </ac:grpSpMkLst>
        </pc:grpChg>
        <pc:grpChg chg="add mod">
          <ac:chgData name="Kevin Irwin" userId="e5e70c5b-3b2e-4fd3-a199-fae312d24a50" providerId="ADAL" clId="{71848FBF-015D-4397-94ED-7FEB0AA5C344}" dt="2024-03-25T19:46:22.839" v="7833" actId="14826"/>
          <ac:grpSpMkLst>
            <pc:docMk/>
            <pc:sldMk cId="4177165482" sldId="286"/>
            <ac:grpSpMk id="428" creationId="{9CA04ED1-09E7-852A-7FB4-A0F2259CE1AB}"/>
          </ac:grpSpMkLst>
        </pc:grpChg>
        <pc:grpChg chg="add del mod">
          <ac:chgData name="Kevin Irwin" userId="e5e70c5b-3b2e-4fd3-a199-fae312d24a50" providerId="ADAL" clId="{71848FBF-015D-4397-94ED-7FEB0AA5C344}" dt="2024-03-25T19:13:54.333" v="7454" actId="165"/>
          <ac:grpSpMkLst>
            <pc:docMk/>
            <pc:sldMk cId="4177165482" sldId="286"/>
            <ac:grpSpMk id="429" creationId="{AD5F5648-7A26-0FC3-73EA-ADC4770AFA6F}"/>
          </ac:grpSpMkLst>
        </pc:grpChg>
        <pc:grpChg chg="del mod topLvl">
          <ac:chgData name="Kevin Irwin" userId="e5e70c5b-3b2e-4fd3-a199-fae312d24a50" providerId="ADAL" clId="{71848FBF-015D-4397-94ED-7FEB0AA5C344}" dt="2024-03-25T19:14:29.557" v="7466" actId="478"/>
          <ac:grpSpMkLst>
            <pc:docMk/>
            <pc:sldMk cId="4177165482" sldId="286"/>
            <ac:grpSpMk id="431" creationId="{AE84FD19-98F3-4EA2-B81B-669B68DF8529}"/>
          </ac:grpSpMkLst>
        </pc:grpChg>
        <pc:grpChg chg="del mod topLvl">
          <ac:chgData name="Kevin Irwin" userId="e5e70c5b-3b2e-4fd3-a199-fae312d24a50" providerId="ADAL" clId="{71848FBF-015D-4397-94ED-7FEB0AA5C344}" dt="2024-03-25T19:14:31.198" v="7467" actId="478"/>
          <ac:grpSpMkLst>
            <pc:docMk/>
            <pc:sldMk cId="4177165482" sldId="286"/>
            <ac:grpSpMk id="432" creationId="{67F85432-A836-AD5A-F757-4669850475D8}"/>
          </ac:grpSpMkLst>
        </pc:grpChg>
        <pc:grpChg chg="mod topLvl">
          <ac:chgData name="Kevin Irwin" userId="e5e70c5b-3b2e-4fd3-a199-fae312d24a50" providerId="ADAL" clId="{71848FBF-015D-4397-94ED-7FEB0AA5C344}" dt="2024-03-25T19:34:03.936" v="7752" actId="14826"/>
          <ac:grpSpMkLst>
            <pc:docMk/>
            <pc:sldMk cId="4177165482" sldId="286"/>
            <ac:grpSpMk id="433" creationId="{689788B6-D1F8-90A1-1D6D-48248D335A0D}"/>
          </ac:grpSpMkLst>
        </pc:grpChg>
        <pc:grpChg chg="mod topLvl">
          <ac:chgData name="Kevin Irwin" userId="e5e70c5b-3b2e-4fd3-a199-fae312d24a50" providerId="ADAL" clId="{71848FBF-015D-4397-94ED-7FEB0AA5C344}" dt="2024-03-25T19:33:53.749" v="7743" actId="14826"/>
          <ac:grpSpMkLst>
            <pc:docMk/>
            <pc:sldMk cId="4177165482" sldId="286"/>
            <ac:grpSpMk id="437" creationId="{592ADEE7-2BB6-DD6D-814F-A1BFDCBF3197}"/>
          </ac:grpSpMkLst>
        </pc:grpChg>
        <pc:grpChg chg="add del mod">
          <ac:chgData name="Kevin Irwin" userId="e5e70c5b-3b2e-4fd3-a199-fae312d24a50" providerId="ADAL" clId="{71848FBF-015D-4397-94ED-7FEB0AA5C344}" dt="2024-03-25T19:14:28.014" v="7465" actId="478"/>
          <ac:grpSpMkLst>
            <pc:docMk/>
            <pc:sldMk cId="4177165482" sldId="286"/>
            <ac:grpSpMk id="441" creationId="{8A566B6D-CF39-5C0B-D439-AF86E668E8CA}"/>
          </ac:grpSpMkLst>
        </pc:grpChg>
        <pc:grpChg chg="mod topLvl">
          <ac:chgData name="Kevin Irwin" userId="e5e70c5b-3b2e-4fd3-a199-fae312d24a50" providerId="ADAL" clId="{71848FBF-015D-4397-94ED-7FEB0AA5C344}" dt="2024-03-25T19:16:49.196" v="7571" actId="164"/>
          <ac:grpSpMkLst>
            <pc:docMk/>
            <pc:sldMk cId="4177165482" sldId="286"/>
            <ac:grpSpMk id="442" creationId="{5B6BA79D-42B1-326B-C024-036AA6BE8432}"/>
          </ac:grpSpMkLst>
        </pc:grpChg>
        <pc:grpChg chg="add mod">
          <ac:chgData name="Kevin Irwin" userId="e5e70c5b-3b2e-4fd3-a199-fae312d24a50" providerId="ADAL" clId="{71848FBF-015D-4397-94ED-7FEB0AA5C344}" dt="2024-03-25T19:17:24.343" v="7596" actId="1036"/>
          <ac:grpSpMkLst>
            <pc:docMk/>
            <pc:sldMk cId="4177165482" sldId="286"/>
            <ac:grpSpMk id="446" creationId="{0C41182F-5B39-218D-7F5B-D2E61D0FE40E}"/>
          </ac:grpSpMkLst>
        </pc:grpChg>
        <pc:grpChg chg="add mod">
          <ac:chgData name="Kevin Irwin" userId="e5e70c5b-3b2e-4fd3-a199-fae312d24a50" providerId="ADAL" clId="{71848FBF-015D-4397-94ED-7FEB0AA5C344}" dt="2024-03-25T19:34:03.936" v="7752" actId="14826"/>
          <ac:grpSpMkLst>
            <pc:docMk/>
            <pc:sldMk cId="4177165482" sldId="286"/>
            <ac:grpSpMk id="447" creationId="{EA62F707-3FBC-7562-342A-AF03A263CC25}"/>
          </ac:grpSpMkLst>
        </pc:grpChg>
        <pc:grpChg chg="add mod">
          <ac:chgData name="Kevin Irwin" userId="e5e70c5b-3b2e-4fd3-a199-fae312d24a50" providerId="ADAL" clId="{71848FBF-015D-4397-94ED-7FEB0AA5C344}" dt="2024-03-25T19:33:53.749" v="7743" actId="14826"/>
          <ac:grpSpMkLst>
            <pc:docMk/>
            <pc:sldMk cId="4177165482" sldId="286"/>
            <ac:grpSpMk id="448" creationId="{0B5A7D71-6A09-36C0-4A2F-F710D4BB7AE9}"/>
          </ac:grpSpMkLst>
        </pc:grpChg>
        <pc:picChg chg="add mod">
          <ac:chgData name="Kevin Irwin" userId="e5e70c5b-3b2e-4fd3-a199-fae312d24a50" providerId="ADAL" clId="{71848FBF-015D-4397-94ED-7FEB0AA5C344}" dt="2024-03-25T18:46:12.970" v="6369" actId="34135"/>
          <ac:picMkLst>
            <pc:docMk/>
            <pc:sldMk cId="4177165482" sldId="286"/>
            <ac:picMk id="5" creationId="{F1D44538-0461-7068-DA80-A89CA93238B0}"/>
          </ac:picMkLst>
        </pc:picChg>
        <pc:picChg chg="del">
          <ac:chgData name="Kevin Irwin" userId="e5e70c5b-3b2e-4fd3-a199-fae312d24a50" providerId="ADAL" clId="{71848FBF-015D-4397-94ED-7FEB0AA5C344}" dt="2024-03-25T18:42:47.488" v="6309" actId="478"/>
          <ac:picMkLst>
            <pc:docMk/>
            <pc:sldMk cId="4177165482" sldId="286"/>
            <ac:picMk id="10" creationId="{57BCD1E0-0BB7-8F85-00B0-1C0C7CE1B6E8}"/>
          </ac:picMkLst>
        </pc:picChg>
        <pc:picChg chg="del">
          <ac:chgData name="Kevin Irwin" userId="e5e70c5b-3b2e-4fd3-a199-fae312d24a50" providerId="ADAL" clId="{71848FBF-015D-4397-94ED-7FEB0AA5C344}" dt="2024-03-25T18:44:26.108" v="6360" actId="478"/>
          <ac:picMkLst>
            <pc:docMk/>
            <pc:sldMk cId="4177165482" sldId="286"/>
            <ac:picMk id="11" creationId="{70A06F98-29EA-3F90-41BD-81AA23E2B77C}"/>
          </ac:picMkLst>
        </pc:picChg>
        <pc:picChg chg="mod ord topLvl">
          <ac:chgData name="Kevin Irwin" userId="e5e70c5b-3b2e-4fd3-a199-fae312d24a50" providerId="ADAL" clId="{71848FBF-015D-4397-94ED-7FEB0AA5C344}" dt="2024-03-25T19:05:02.285" v="7084" actId="164"/>
          <ac:picMkLst>
            <pc:docMk/>
            <pc:sldMk cId="4177165482" sldId="286"/>
            <ac:picMk id="21" creationId="{162D2FA0-5E8B-6C4C-46F2-FDBAB77D81C6}"/>
          </ac:picMkLst>
        </pc:picChg>
        <pc:picChg chg="mod ord topLvl">
          <ac:chgData name="Kevin Irwin" userId="e5e70c5b-3b2e-4fd3-a199-fae312d24a50" providerId="ADAL" clId="{71848FBF-015D-4397-94ED-7FEB0AA5C344}" dt="2024-03-25T19:28:21.531" v="7697" actId="14826"/>
          <ac:picMkLst>
            <pc:docMk/>
            <pc:sldMk cId="4177165482" sldId="286"/>
            <ac:picMk id="26" creationId="{2A6B96FA-D90A-6E8F-AD40-577756626D13}"/>
          </ac:picMkLst>
        </pc:picChg>
        <pc:picChg chg="mod ord topLvl">
          <ac:chgData name="Kevin Irwin" userId="e5e70c5b-3b2e-4fd3-a199-fae312d24a50" providerId="ADAL" clId="{71848FBF-015D-4397-94ED-7FEB0AA5C344}" dt="2024-03-25T18:59:01.605" v="6819" actId="164"/>
          <ac:picMkLst>
            <pc:docMk/>
            <pc:sldMk cId="4177165482" sldId="286"/>
            <ac:picMk id="30" creationId="{5C39D18F-FB96-6BED-9823-90F86DD1CC84}"/>
          </ac:picMkLst>
        </pc:picChg>
        <pc:picChg chg="mod ord topLvl">
          <ac:chgData name="Kevin Irwin" userId="e5e70c5b-3b2e-4fd3-a199-fae312d24a50" providerId="ADAL" clId="{71848FBF-015D-4397-94ED-7FEB0AA5C344}" dt="2024-03-25T18:53:49.462" v="6573" actId="164"/>
          <ac:picMkLst>
            <pc:docMk/>
            <pc:sldMk cId="4177165482" sldId="286"/>
            <ac:picMk id="33" creationId="{12CFCD54-391F-0529-8049-CA937E72671D}"/>
          </ac:picMkLst>
        </pc:picChg>
        <pc:picChg chg="mod ord topLvl">
          <ac:chgData name="Kevin Irwin" userId="e5e70c5b-3b2e-4fd3-a199-fae312d24a50" providerId="ADAL" clId="{71848FBF-015D-4397-94ED-7FEB0AA5C344}" dt="2024-03-25T18:58:17.845" v="6778" actId="164"/>
          <ac:picMkLst>
            <pc:docMk/>
            <pc:sldMk cId="4177165482" sldId="286"/>
            <ac:picMk id="38" creationId="{202CD411-6519-01EB-2BC1-10839D6E65B3}"/>
          </ac:picMkLst>
        </pc:picChg>
        <pc:picChg chg="mod ord topLvl">
          <ac:chgData name="Kevin Irwin" userId="e5e70c5b-3b2e-4fd3-a199-fae312d24a50" providerId="ADAL" clId="{71848FBF-015D-4397-94ED-7FEB0AA5C344}" dt="2024-03-25T19:27:34.117" v="7696" actId="14826"/>
          <ac:picMkLst>
            <pc:docMk/>
            <pc:sldMk cId="4177165482" sldId="286"/>
            <ac:picMk id="44" creationId="{FAD13411-E45D-1A2C-CCC6-00E5203855FD}"/>
          </ac:picMkLst>
        </pc:picChg>
        <pc:picChg chg="mod ord topLvl">
          <ac:chgData name="Kevin Irwin" userId="e5e70c5b-3b2e-4fd3-a199-fae312d24a50" providerId="ADAL" clId="{71848FBF-015D-4397-94ED-7FEB0AA5C344}" dt="2024-03-25T19:30:41.140" v="7719" actId="14100"/>
          <ac:picMkLst>
            <pc:docMk/>
            <pc:sldMk cId="4177165482" sldId="286"/>
            <ac:picMk id="48" creationId="{EC865CCF-3C1E-5119-DF27-12C95628C8E6}"/>
          </ac:picMkLst>
        </pc:picChg>
        <pc:picChg chg="mod ord topLvl">
          <ac:chgData name="Kevin Irwin" userId="e5e70c5b-3b2e-4fd3-a199-fae312d24a50" providerId="ADAL" clId="{71848FBF-015D-4397-94ED-7FEB0AA5C344}" dt="2024-03-25T19:43:31.114" v="7808" actId="14826"/>
          <ac:picMkLst>
            <pc:docMk/>
            <pc:sldMk cId="4177165482" sldId="286"/>
            <ac:picMk id="54" creationId="{47731BF6-2B66-5381-8956-F388A1B0A9C9}"/>
          </ac:picMkLst>
        </pc:picChg>
        <pc:picChg chg="mod ord topLvl">
          <ac:chgData name="Kevin Irwin" userId="e5e70c5b-3b2e-4fd3-a199-fae312d24a50" providerId="ADAL" clId="{71848FBF-015D-4397-94ED-7FEB0AA5C344}" dt="2024-03-25T19:43:35.459" v="7818" actId="1037"/>
          <ac:picMkLst>
            <pc:docMk/>
            <pc:sldMk cId="4177165482" sldId="286"/>
            <ac:picMk id="58" creationId="{6B333BD3-3789-9B2D-53AD-8E8949B655A5}"/>
          </ac:picMkLst>
        </pc:picChg>
        <pc:picChg chg="mod ord topLvl">
          <ac:chgData name="Kevin Irwin" userId="e5e70c5b-3b2e-4fd3-a199-fae312d24a50" providerId="ADAL" clId="{71848FBF-015D-4397-94ED-7FEB0AA5C344}" dt="2024-03-25T19:34:14.832" v="7794" actId="1038"/>
          <ac:picMkLst>
            <pc:docMk/>
            <pc:sldMk cId="4177165482" sldId="286"/>
            <ac:picMk id="70" creationId="{43921D17-AA8A-73BD-E072-9D8250FD0148}"/>
          </ac:picMkLst>
        </pc:picChg>
        <pc:picChg chg="mod ord topLvl">
          <ac:chgData name="Kevin Irwin" userId="e5e70c5b-3b2e-4fd3-a199-fae312d24a50" providerId="ADAL" clId="{71848FBF-015D-4397-94ED-7FEB0AA5C344}" dt="2024-03-25T19:16:49.196" v="7571" actId="164"/>
          <ac:picMkLst>
            <pc:docMk/>
            <pc:sldMk cId="4177165482" sldId="286"/>
            <ac:picMk id="75" creationId="{BE4FB24A-B89B-6338-1D45-3B5E54242355}"/>
          </ac:picMkLst>
        </pc:picChg>
        <pc:picChg chg="del mod topLvl">
          <ac:chgData name="Kevin Irwin" userId="e5e70c5b-3b2e-4fd3-a199-fae312d24a50" providerId="ADAL" clId="{71848FBF-015D-4397-94ED-7FEB0AA5C344}" dt="2024-03-25T18:47:47.252" v="6375" actId="478"/>
          <ac:picMkLst>
            <pc:docMk/>
            <pc:sldMk cId="4177165482" sldId="286"/>
            <ac:picMk id="78" creationId="{41C1C3A5-5B75-6944-884A-DFD5DA18799E}"/>
          </ac:picMkLst>
        </pc:picChg>
        <pc:picChg chg="del mod topLvl">
          <ac:chgData name="Kevin Irwin" userId="e5e70c5b-3b2e-4fd3-a199-fae312d24a50" providerId="ADAL" clId="{71848FBF-015D-4397-94ED-7FEB0AA5C344}" dt="2024-03-25T18:47:46.451" v="6374" actId="478"/>
          <ac:picMkLst>
            <pc:docMk/>
            <pc:sldMk cId="4177165482" sldId="286"/>
            <ac:picMk id="80" creationId="{ECDC6C5D-8A44-4EAD-488D-AA6ECC36238E}"/>
          </ac:picMkLst>
        </pc:picChg>
        <pc:picChg chg="del">
          <ac:chgData name="Kevin Irwin" userId="e5e70c5b-3b2e-4fd3-a199-fae312d24a50" providerId="ADAL" clId="{71848FBF-015D-4397-94ED-7FEB0AA5C344}" dt="2024-03-25T18:42:51.303" v="6313" actId="478"/>
          <ac:picMkLst>
            <pc:docMk/>
            <pc:sldMk cId="4177165482" sldId="286"/>
            <ac:picMk id="83" creationId="{B5673105-5F66-6C60-8275-85C2375A3A3E}"/>
          </ac:picMkLst>
        </pc:picChg>
        <pc:picChg chg="mod ord topLvl">
          <ac:chgData name="Kevin Irwin" userId="e5e70c5b-3b2e-4fd3-a199-fae312d24a50" providerId="ADAL" clId="{71848FBF-015D-4397-94ED-7FEB0AA5C344}" dt="2024-03-25T19:33:57.728" v="7751" actId="1036"/>
          <ac:picMkLst>
            <pc:docMk/>
            <pc:sldMk cId="4177165482" sldId="286"/>
            <ac:picMk id="87" creationId="{DA5030E0-55C4-6AE2-F022-1CFA9AAECFB1}"/>
          </ac:picMkLst>
        </pc:picChg>
        <pc:picChg chg="mod ord topLvl">
          <ac:chgData name="Kevin Irwin" userId="e5e70c5b-3b2e-4fd3-a199-fae312d24a50" providerId="ADAL" clId="{71848FBF-015D-4397-94ED-7FEB0AA5C344}" dt="2024-03-25T18:57:32.721" v="6748" actId="164"/>
          <ac:picMkLst>
            <pc:docMk/>
            <pc:sldMk cId="4177165482" sldId="286"/>
            <ac:picMk id="91" creationId="{FD0AD553-67E1-1712-F1AB-922349CF0461}"/>
          </ac:picMkLst>
        </pc:picChg>
        <pc:picChg chg="mod ord topLvl">
          <ac:chgData name="Kevin Irwin" userId="e5e70c5b-3b2e-4fd3-a199-fae312d24a50" providerId="ADAL" clId="{71848FBF-015D-4397-94ED-7FEB0AA5C344}" dt="2024-03-25T19:25:12.556" v="7694" actId="14100"/>
          <ac:picMkLst>
            <pc:docMk/>
            <pc:sldMk cId="4177165482" sldId="286"/>
            <ac:picMk id="96" creationId="{AD74307E-8DEC-8D06-861F-89CB9E8C9A34}"/>
          </ac:picMkLst>
        </pc:picChg>
        <pc:picChg chg="mod ord topLvl">
          <ac:chgData name="Kevin Irwin" userId="e5e70c5b-3b2e-4fd3-a199-fae312d24a50" providerId="ADAL" clId="{71848FBF-015D-4397-94ED-7FEB0AA5C344}" dt="2024-03-25T19:23:24.983" v="7672" actId="1038"/>
          <ac:picMkLst>
            <pc:docMk/>
            <pc:sldMk cId="4177165482" sldId="286"/>
            <ac:picMk id="101" creationId="{2288DD43-93E4-363B-0601-1CF6EC971035}"/>
          </ac:picMkLst>
        </pc:picChg>
        <pc:picChg chg="mod ord topLvl">
          <ac:chgData name="Kevin Irwin" userId="e5e70c5b-3b2e-4fd3-a199-fae312d24a50" providerId="ADAL" clId="{71848FBF-015D-4397-94ED-7FEB0AA5C344}" dt="2024-03-25T19:04:07.883" v="7036" actId="164"/>
          <ac:picMkLst>
            <pc:docMk/>
            <pc:sldMk cId="4177165482" sldId="286"/>
            <ac:picMk id="107" creationId="{21D773CD-5362-27D3-253F-3C52168EF9FC}"/>
          </ac:picMkLst>
        </pc:picChg>
        <pc:picChg chg="mod ord topLvl">
          <ac:chgData name="Kevin Irwin" userId="e5e70c5b-3b2e-4fd3-a199-fae312d24a50" providerId="ADAL" clId="{71848FBF-015D-4397-94ED-7FEB0AA5C344}" dt="2024-03-25T19:32:01.145" v="7735" actId="1038"/>
          <ac:picMkLst>
            <pc:docMk/>
            <pc:sldMk cId="4177165482" sldId="286"/>
            <ac:picMk id="111" creationId="{7DB4B95E-A587-F9E5-F8B5-BD86C1E450B5}"/>
          </ac:picMkLst>
        </pc:picChg>
        <pc:picChg chg="mod ord topLvl">
          <ac:chgData name="Kevin Irwin" userId="e5e70c5b-3b2e-4fd3-a199-fae312d24a50" providerId="ADAL" clId="{71848FBF-015D-4397-94ED-7FEB0AA5C344}" dt="2024-03-25T19:02:54.088" v="6972" actId="164"/>
          <ac:picMkLst>
            <pc:docMk/>
            <pc:sldMk cId="4177165482" sldId="286"/>
            <ac:picMk id="114" creationId="{173C3094-CFCD-A10C-070C-EA13BBF6AC8A}"/>
          </ac:picMkLst>
        </pc:picChg>
        <pc:picChg chg="mod ord topLvl">
          <ac:chgData name="Kevin Irwin" userId="e5e70c5b-3b2e-4fd3-a199-fae312d24a50" providerId="ADAL" clId="{71848FBF-015D-4397-94ED-7FEB0AA5C344}" dt="2024-03-25T18:54:21.260" v="6604" actId="164"/>
          <ac:picMkLst>
            <pc:docMk/>
            <pc:sldMk cId="4177165482" sldId="286"/>
            <ac:picMk id="132" creationId="{EFA21C87-0A29-D71E-1191-CE13F069E253}"/>
          </ac:picMkLst>
        </pc:picChg>
        <pc:picChg chg="mod ord topLvl">
          <ac:chgData name="Kevin Irwin" userId="e5e70c5b-3b2e-4fd3-a199-fae312d24a50" providerId="ADAL" clId="{71848FBF-015D-4397-94ED-7FEB0AA5C344}" dt="2024-03-25T18:55:10.937" v="6649" actId="164"/>
          <ac:picMkLst>
            <pc:docMk/>
            <pc:sldMk cId="4177165482" sldId="286"/>
            <ac:picMk id="138" creationId="{94B111D4-633D-406C-61C0-EF5C3800DD43}"/>
          </ac:picMkLst>
        </pc:picChg>
        <pc:picChg chg="mod ord topLvl">
          <ac:chgData name="Kevin Irwin" userId="e5e70c5b-3b2e-4fd3-a199-fae312d24a50" providerId="ADAL" clId="{71848FBF-015D-4397-94ED-7FEB0AA5C344}" dt="2024-03-25T19:45:22.884" v="7832" actId="14100"/>
          <ac:picMkLst>
            <pc:docMk/>
            <pc:sldMk cId="4177165482" sldId="286"/>
            <ac:picMk id="143" creationId="{5349B9D0-9DB3-C008-24C4-E1C4E220F6BE}"/>
          </ac:picMkLst>
        </pc:picChg>
        <pc:picChg chg="mod ord topLvl">
          <ac:chgData name="Kevin Irwin" userId="e5e70c5b-3b2e-4fd3-a199-fae312d24a50" providerId="ADAL" clId="{71848FBF-015D-4397-94ED-7FEB0AA5C344}" dt="2024-03-25T19:44:06.201" v="7824" actId="14100"/>
          <ac:picMkLst>
            <pc:docMk/>
            <pc:sldMk cId="4177165482" sldId="286"/>
            <ac:picMk id="146" creationId="{D0CB1BEE-98E2-3997-3F66-C0E44C5568E0}"/>
          </ac:picMkLst>
        </pc:picChg>
        <pc:picChg chg="mod ord topLvl">
          <ac:chgData name="Kevin Irwin" userId="e5e70c5b-3b2e-4fd3-a199-fae312d24a50" providerId="ADAL" clId="{71848FBF-015D-4397-94ED-7FEB0AA5C344}" dt="2024-03-25T19:43:24.992" v="7807" actId="1037"/>
          <ac:picMkLst>
            <pc:docMk/>
            <pc:sldMk cId="4177165482" sldId="286"/>
            <ac:picMk id="150" creationId="{37AE91B5-D6C9-3C63-33D5-0FCAD703C6FF}"/>
          </ac:picMkLst>
        </pc:picChg>
        <pc:picChg chg="mod ord topLvl">
          <ac:chgData name="Kevin Irwin" userId="e5e70c5b-3b2e-4fd3-a199-fae312d24a50" providerId="ADAL" clId="{71848FBF-015D-4397-94ED-7FEB0AA5C344}" dt="2024-03-25T19:46:27.449" v="7848" actId="1038"/>
          <ac:picMkLst>
            <pc:docMk/>
            <pc:sldMk cId="4177165482" sldId="286"/>
            <ac:picMk id="165" creationId="{CC385259-09ED-E1A7-11AC-6B9F0AFFE3DA}"/>
          </ac:picMkLst>
        </pc:picChg>
        <pc:picChg chg="mod ord topLvl">
          <ac:chgData name="Kevin Irwin" userId="e5e70c5b-3b2e-4fd3-a199-fae312d24a50" providerId="ADAL" clId="{71848FBF-015D-4397-94ED-7FEB0AA5C344}" dt="2024-03-25T19:12:09.612" v="7396" actId="164"/>
          <ac:picMkLst>
            <pc:docMk/>
            <pc:sldMk cId="4177165482" sldId="286"/>
            <ac:picMk id="168" creationId="{82BDAD31-132A-9E6F-3F64-27805EBB40FE}"/>
          </ac:picMkLst>
        </pc:picChg>
        <pc:picChg chg="mod ord topLvl">
          <ac:chgData name="Kevin Irwin" userId="e5e70c5b-3b2e-4fd3-a199-fae312d24a50" providerId="ADAL" clId="{71848FBF-015D-4397-94ED-7FEB0AA5C344}" dt="2024-03-25T19:25:56.060" v="7695" actId="14826"/>
          <ac:picMkLst>
            <pc:docMk/>
            <pc:sldMk cId="4177165482" sldId="286"/>
            <ac:picMk id="174" creationId="{54A33A21-CA18-0BF1-AD5C-3A352C7EF4CD}"/>
          </ac:picMkLst>
        </pc:picChg>
        <pc:picChg chg="mod">
          <ac:chgData name="Kevin Irwin" userId="e5e70c5b-3b2e-4fd3-a199-fae312d24a50" providerId="ADAL" clId="{71848FBF-015D-4397-94ED-7FEB0AA5C344}" dt="2024-03-25T18:50:04.200" v="6429" actId="208"/>
          <ac:picMkLst>
            <pc:docMk/>
            <pc:sldMk cId="4177165482" sldId="286"/>
            <ac:picMk id="178" creationId="{D0C69313-A630-5C24-5892-36BBC5DFCE8D}"/>
          </ac:picMkLst>
        </pc:picChg>
        <pc:picChg chg="del mod topLvl">
          <ac:chgData name="Kevin Irwin" userId="e5e70c5b-3b2e-4fd3-a199-fae312d24a50" providerId="ADAL" clId="{71848FBF-015D-4397-94ED-7FEB0AA5C344}" dt="2024-03-25T18:53:31.970" v="6562" actId="478"/>
          <ac:picMkLst>
            <pc:docMk/>
            <pc:sldMk cId="4177165482" sldId="286"/>
            <ac:picMk id="221" creationId="{BCDA6A1B-BB21-7C24-E79F-84482108902E}"/>
          </ac:picMkLst>
        </pc:picChg>
        <pc:picChg chg="del mod topLvl">
          <ac:chgData name="Kevin Irwin" userId="e5e70c5b-3b2e-4fd3-a199-fae312d24a50" providerId="ADAL" clId="{71848FBF-015D-4397-94ED-7FEB0AA5C344}" dt="2024-03-25T18:53:59.968" v="6578" actId="478"/>
          <ac:picMkLst>
            <pc:docMk/>
            <pc:sldMk cId="4177165482" sldId="286"/>
            <ac:picMk id="235" creationId="{6EB4F360-1E3F-8972-ECED-75E7568894E5}"/>
          </ac:picMkLst>
        </pc:picChg>
        <pc:picChg chg="del mod topLvl">
          <ac:chgData name="Kevin Irwin" userId="e5e70c5b-3b2e-4fd3-a199-fae312d24a50" providerId="ADAL" clId="{71848FBF-015D-4397-94ED-7FEB0AA5C344}" dt="2024-03-25T18:54:56.311" v="6641" actId="478"/>
          <ac:picMkLst>
            <pc:docMk/>
            <pc:sldMk cId="4177165482" sldId="286"/>
            <ac:picMk id="254" creationId="{F6B3EA46-58B8-C955-8D1B-DA569E800ED5}"/>
          </ac:picMkLst>
        </pc:picChg>
        <pc:picChg chg="del mod topLvl">
          <ac:chgData name="Kevin Irwin" userId="e5e70c5b-3b2e-4fd3-a199-fae312d24a50" providerId="ADAL" clId="{71848FBF-015D-4397-94ED-7FEB0AA5C344}" dt="2024-03-25T18:56:07.814" v="6694" actId="478"/>
          <ac:picMkLst>
            <pc:docMk/>
            <pc:sldMk cId="4177165482" sldId="286"/>
            <ac:picMk id="275" creationId="{2AF95D18-D355-84AB-3D93-57E08BA2CC69}"/>
          </ac:picMkLst>
        </pc:picChg>
        <pc:picChg chg="del mod topLvl">
          <ac:chgData name="Kevin Irwin" userId="e5e70c5b-3b2e-4fd3-a199-fae312d24a50" providerId="ADAL" clId="{71848FBF-015D-4397-94ED-7FEB0AA5C344}" dt="2024-03-25T18:57:16.006" v="6743" actId="478"/>
          <ac:picMkLst>
            <pc:docMk/>
            <pc:sldMk cId="4177165482" sldId="286"/>
            <ac:picMk id="293" creationId="{866923C2-1AAE-8B1F-AFB1-9B3449046804}"/>
          </ac:picMkLst>
        </pc:picChg>
        <pc:picChg chg="del mod topLvl">
          <ac:chgData name="Kevin Irwin" userId="e5e70c5b-3b2e-4fd3-a199-fae312d24a50" providerId="ADAL" clId="{71848FBF-015D-4397-94ED-7FEB0AA5C344}" dt="2024-03-25T18:58:08.370" v="6774" actId="478"/>
          <ac:picMkLst>
            <pc:docMk/>
            <pc:sldMk cId="4177165482" sldId="286"/>
            <ac:picMk id="306" creationId="{C08DB83C-9A03-0A0A-86EA-7C150C900DDD}"/>
          </ac:picMkLst>
        </pc:picChg>
        <pc:picChg chg="del mod topLvl">
          <ac:chgData name="Kevin Irwin" userId="e5e70c5b-3b2e-4fd3-a199-fae312d24a50" providerId="ADAL" clId="{71848FBF-015D-4397-94ED-7FEB0AA5C344}" dt="2024-03-25T18:58:35.221" v="6785" actId="478"/>
          <ac:picMkLst>
            <pc:docMk/>
            <pc:sldMk cId="4177165482" sldId="286"/>
            <ac:picMk id="328" creationId="{89F5EBED-9230-DA6C-7ECD-605895F5B57A}"/>
          </ac:picMkLst>
        </pc:picChg>
        <pc:picChg chg="del mod topLvl">
          <ac:chgData name="Kevin Irwin" userId="e5e70c5b-3b2e-4fd3-a199-fae312d24a50" providerId="ADAL" clId="{71848FBF-015D-4397-94ED-7FEB0AA5C344}" dt="2024-03-25T18:59:41.235" v="6849" actId="478"/>
          <ac:picMkLst>
            <pc:docMk/>
            <pc:sldMk cId="4177165482" sldId="286"/>
            <ac:picMk id="345" creationId="{B9BC36ED-550C-500A-40C8-EC50CE238989}"/>
          </ac:picMkLst>
        </pc:picChg>
        <pc:picChg chg="del mod topLvl">
          <ac:chgData name="Kevin Irwin" userId="e5e70c5b-3b2e-4fd3-a199-fae312d24a50" providerId="ADAL" clId="{71848FBF-015D-4397-94ED-7FEB0AA5C344}" dt="2024-03-25T19:00:20.924" v="6881" actId="478"/>
          <ac:picMkLst>
            <pc:docMk/>
            <pc:sldMk cId="4177165482" sldId="286"/>
            <ac:picMk id="351" creationId="{CBDA420E-49BC-1FCF-8481-4C925813A171}"/>
          </ac:picMkLst>
        </pc:picChg>
        <pc:picChg chg="del mod topLvl">
          <ac:chgData name="Kevin Irwin" userId="e5e70c5b-3b2e-4fd3-a199-fae312d24a50" providerId="ADAL" clId="{71848FBF-015D-4397-94ED-7FEB0AA5C344}" dt="2024-03-25T19:01:30.411" v="6926" actId="478"/>
          <ac:picMkLst>
            <pc:docMk/>
            <pc:sldMk cId="4177165482" sldId="286"/>
            <ac:picMk id="357" creationId="{7756B586-444E-7592-1E6C-6D28AB3D4168}"/>
          </ac:picMkLst>
        </pc:picChg>
        <pc:picChg chg="del mod topLvl">
          <ac:chgData name="Kevin Irwin" userId="e5e70c5b-3b2e-4fd3-a199-fae312d24a50" providerId="ADAL" clId="{71848FBF-015D-4397-94ED-7FEB0AA5C344}" dt="2024-03-25T19:02:44.943" v="6967" actId="478"/>
          <ac:picMkLst>
            <pc:docMk/>
            <pc:sldMk cId="4177165482" sldId="286"/>
            <ac:picMk id="363" creationId="{56DBC445-0B1C-E40B-9CBA-5B1DB8C4634F}"/>
          </ac:picMkLst>
        </pc:picChg>
        <pc:picChg chg="del mod topLvl">
          <ac:chgData name="Kevin Irwin" userId="e5e70c5b-3b2e-4fd3-a199-fae312d24a50" providerId="ADAL" clId="{71848FBF-015D-4397-94ED-7FEB0AA5C344}" dt="2024-03-25T19:03:16.493" v="6997" actId="478"/>
          <ac:picMkLst>
            <pc:docMk/>
            <pc:sldMk cId="4177165482" sldId="286"/>
            <ac:picMk id="369" creationId="{0F2AEF4D-95B9-43F1-002C-B08B4E0297C6}"/>
          </ac:picMkLst>
        </pc:picChg>
        <pc:picChg chg="del mod topLvl">
          <ac:chgData name="Kevin Irwin" userId="e5e70c5b-3b2e-4fd3-a199-fae312d24a50" providerId="ADAL" clId="{71848FBF-015D-4397-94ED-7FEB0AA5C344}" dt="2024-03-25T19:03:51.157" v="7028" actId="478"/>
          <ac:picMkLst>
            <pc:docMk/>
            <pc:sldMk cId="4177165482" sldId="286"/>
            <ac:picMk id="375" creationId="{E158CFDF-9CC5-95B1-E3F1-6FBDAC4AE137}"/>
          </ac:picMkLst>
        </pc:picChg>
        <pc:picChg chg="del mod topLvl">
          <ac:chgData name="Kevin Irwin" userId="e5e70c5b-3b2e-4fd3-a199-fae312d24a50" providerId="ADAL" clId="{71848FBF-015D-4397-94ED-7FEB0AA5C344}" dt="2024-03-25T19:04:49.583" v="7075" actId="478"/>
          <ac:picMkLst>
            <pc:docMk/>
            <pc:sldMk cId="4177165482" sldId="286"/>
            <ac:picMk id="381" creationId="{0F569913-9D64-AEFC-3AD6-F1E629A760F5}"/>
          </ac:picMkLst>
        </pc:picChg>
        <pc:picChg chg="del mod topLvl">
          <ac:chgData name="Kevin Irwin" userId="e5e70c5b-3b2e-4fd3-a199-fae312d24a50" providerId="ADAL" clId="{71848FBF-015D-4397-94ED-7FEB0AA5C344}" dt="2024-03-25T19:05:50.719" v="7116" actId="478"/>
          <ac:picMkLst>
            <pc:docMk/>
            <pc:sldMk cId="4177165482" sldId="286"/>
            <ac:picMk id="387" creationId="{6DCE61CD-318E-E3AC-2899-8003308CD701}"/>
          </ac:picMkLst>
        </pc:picChg>
        <pc:picChg chg="del mod topLvl">
          <ac:chgData name="Kevin Irwin" userId="e5e70c5b-3b2e-4fd3-a199-fae312d24a50" providerId="ADAL" clId="{71848FBF-015D-4397-94ED-7FEB0AA5C344}" dt="2024-03-25T19:06:44.486" v="7169" actId="478"/>
          <ac:picMkLst>
            <pc:docMk/>
            <pc:sldMk cId="4177165482" sldId="286"/>
            <ac:picMk id="392" creationId="{0FD99422-DF9D-2689-929F-FE1766B23C0F}"/>
          </ac:picMkLst>
        </pc:picChg>
        <pc:picChg chg="del mod topLvl">
          <ac:chgData name="Kevin Irwin" userId="e5e70c5b-3b2e-4fd3-a199-fae312d24a50" providerId="ADAL" clId="{71848FBF-015D-4397-94ED-7FEB0AA5C344}" dt="2024-03-25T19:09:24.274" v="7256" actId="478"/>
          <ac:picMkLst>
            <pc:docMk/>
            <pc:sldMk cId="4177165482" sldId="286"/>
            <ac:picMk id="401" creationId="{96BA5D4C-3EF3-C83F-2FF3-53A22841C4EA}"/>
          </ac:picMkLst>
        </pc:picChg>
        <pc:picChg chg="del mod topLvl">
          <ac:chgData name="Kevin Irwin" userId="e5e70c5b-3b2e-4fd3-a199-fae312d24a50" providerId="ADAL" clId="{71848FBF-015D-4397-94ED-7FEB0AA5C344}" dt="2024-03-25T19:10:11.681" v="7289" actId="478"/>
          <ac:picMkLst>
            <pc:docMk/>
            <pc:sldMk cId="4177165482" sldId="286"/>
            <ac:picMk id="407" creationId="{4B01971B-C25D-1585-138D-5A45F4423BA9}"/>
          </ac:picMkLst>
        </pc:picChg>
        <pc:picChg chg="del mod topLvl">
          <ac:chgData name="Kevin Irwin" userId="e5e70c5b-3b2e-4fd3-a199-fae312d24a50" providerId="ADAL" clId="{71848FBF-015D-4397-94ED-7FEB0AA5C344}" dt="2024-03-25T19:11:03.609" v="7343" actId="478"/>
          <ac:picMkLst>
            <pc:docMk/>
            <pc:sldMk cId="4177165482" sldId="286"/>
            <ac:picMk id="413" creationId="{32D1980C-6442-C6ED-6E93-51DC9E79046C}"/>
          </ac:picMkLst>
        </pc:picChg>
        <pc:picChg chg="del mod topLvl">
          <ac:chgData name="Kevin Irwin" userId="e5e70c5b-3b2e-4fd3-a199-fae312d24a50" providerId="ADAL" clId="{71848FBF-015D-4397-94ED-7FEB0AA5C344}" dt="2024-03-25T19:12:04.340" v="7391" actId="478"/>
          <ac:picMkLst>
            <pc:docMk/>
            <pc:sldMk cId="4177165482" sldId="286"/>
            <ac:picMk id="419" creationId="{45ABF633-7BCF-A6AA-65F3-7E83F074E979}"/>
          </ac:picMkLst>
        </pc:picChg>
        <pc:picChg chg="del mod topLvl">
          <ac:chgData name="Kevin Irwin" userId="e5e70c5b-3b2e-4fd3-a199-fae312d24a50" providerId="ADAL" clId="{71848FBF-015D-4397-94ED-7FEB0AA5C344}" dt="2024-03-25T19:12:52.483" v="7432" actId="478"/>
          <ac:picMkLst>
            <pc:docMk/>
            <pc:sldMk cId="4177165482" sldId="286"/>
            <ac:picMk id="425" creationId="{BB9E28B4-A275-07C3-2653-EFB34E4DD6FA}"/>
          </ac:picMkLst>
        </pc:picChg>
        <pc:picChg chg="del mod topLvl">
          <ac:chgData name="Kevin Irwin" userId="e5e70c5b-3b2e-4fd3-a199-fae312d24a50" providerId="ADAL" clId="{71848FBF-015D-4397-94ED-7FEB0AA5C344}" dt="2024-03-25T19:14:31.198" v="7467" actId="478"/>
          <ac:picMkLst>
            <pc:docMk/>
            <pc:sldMk cId="4177165482" sldId="286"/>
            <ac:picMk id="434" creationId="{03B392CA-4740-B31B-A08C-DFE7C7A15170}"/>
          </ac:picMkLst>
        </pc:picChg>
        <pc:picChg chg="del mod topLvl">
          <ac:chgData name="Kevin Irwin" userId="e5e70c5b-3b2e-4fd3-a199-fae312d24a50" providerId="ADAL" clId="{71848FBF-015D-4397-94ED-7FEB0AA5C344}" dt="2024-03-25T19:14:29.557" v="7466" actId="478"/>
          <ac:picMkLst>
            <pc:docMk/>
            <pc:sldMk cId="4177165482" sldId="286"/>
            <ac:picMk id="438" creationId="{924CBBA8-C771-69B8-6D0C-4426DB0228FE}"/>
          </ac:picMkLst>
        </pc:picChg>
        <pc:picChg chg="del mod topLvl">
          <ac:chgData name="Kevin Irwin" userId="e5e70c5b-3b2e-4fd3-a199-fae312d24a50" providerId="ADAL" clId="{71848FBF-015D-4397-94ED-7FEB0AA5C344}" dt="2024-03-25T19:14:28.014" v="7465" actId="478"/>
          <ac:picMkLst>
            <pc:docMk/>
            <pc:sldMk cId="4177165482" sldId="286"/>
            <ac:picMk id="443" creationId="{AB481981-0418-3C8B-3DE3-8C1340213AAE}"/>
          </ac:picMkLst>
        </pc:picChg>
        <pc:cxnChg chg="del">
          <ac:chgData name="Kevin Irwin" userId="e5e70c5b-3b2e-4fd3-a199-fae312d24a50" providerId="ADAL" clId="{71848FBF-015D-4397-94ED-7FEB0AA5C344}" dt="2024-03-25T18:44:26.108" v="6360" actId="478"/>
          <ac:cxnSpMkLst>
            <pc:docMk/>
            <pc:sldMk cId="4177165482" sldId="286"/>
            <ac:cxnSpMk id="134" creationId="{FFC456FA-6751-72AE-1040-24501BA60E6C}"/>
          </ac:cxnSpMkLst>
        </pc:cxnChg>
        <pc:cxnChg chg="del">
          <ac:chgData name="Kevin Irwin" userId="e5e70c5b-3b2e-4fd3-a199-fae312d24a50" providerId="ADAL" clId="{71848FBF-015D-4397-94ED-7FEB0AA5C344}" dt="2024-03-25T18:42:51.777" v="6314" actId="478"/>
          <ac:cxnSpMkLst>
            <pc:docMk/>
            <pc:sldMk cId="4177165482" sldId="286"/>
            <ac:cxnSpMk id="136" creationId="{23DE0633-7870-D2BE-4DDC-048B152AB978}"/>
          </ac:cxnSpMkLst>
        </pc:cxnChg>
        <pc:cxnChg chg="mod topLvl">
          <ac:chgData name="Kevin Irwin" userId="e5e70c5b-3b2e-4fd3-a199-fae312d24a50" providerId="ADAL" clId="{71848FBF-015D-4397-94ED-7FEB0AA5C344}" dt="2024-03-25T18:50:26.097" v="6431" actId="208"/>
          <ac:cxnSpMkLst>
            <pc:docMk/>
            <pc:sldMk cId="4177165482" sldId="286"/>
            <ac:cxnSpMk id="139" creationId="{49827FF0-2FBE-36F4-D12B-ECB70DA4EF90}"/>
          </ac:cxnSpMkLst>
        </pc:cxnChg>
        <pc:cxnChg chg="del mod topLvl">
          <ac:chgData name="Kevin Irwin" userId="e5e70c5b-3b2e-4fd3-a199-fae312d24a50" providerId="ADAL" clId="{71848FBF-015D-4397-94ED-7FEB0AA5C344}" dt="2024-03-25T19:18:28.397" v="7653" actId="478"/>
          <ac:cxnSpMkLst>
            <pc:docMk/>
            <pc:sldMk cId="4177165482" sldId="286"/>
            <ac:cxnSpMk id="142" creationId="{3C16A336-B094-22BF-70EE-DBA6E2ACB881}"/>
          </ac:cxnSpMkLst>
        </pc:cxnChg>
        <pc:cxnChg chg="mod">
          <ac:chgData name="Kevin Irwin" userId="e5e70c5b-3b2e-4fd3-a199-fae312d24a50" providerId="ADAL" clId="{71848FBF-015D-4397-94ED-7FEB0AA5C344}" dt="2024-03-25T19:55:06.909" v="7978" actId="208"/>
          <ac:cxnSpMkLst>
            <pc:docMk/>
            <pc:sldMk cId="4177165482" sldId="286"/>
            <ac:cxnSpMk id="159" creationId="{6C94269A-3C2A-3E10-0CE9-05C84DB02EAB}"/>
          </ac:cxnSpMkLst>
        </pc:cxnChg>
        <pc:cxnChg chg="mod">
          <ac:chgData name="Kevin Irwin" userId="e5e70c5b-3b2e-4fd3-a199-fae312d24a50" providerId="ADAL" clId="{71848FBF-015D-4397-94ED-7FEB0AA5C344}" dt="2024-03-25T18:49:51.104" v="6428" actId="208"/>
          <ac:cxnSpMkLst>
            <pc:docMk/>
            <pc:sldMk cId="4177165482" sldId="286"/>
            <ac:cxnSpMk id="162" creationId="{F843A6AF-F006-8885-87E2-AF1E6A4D4524}"/>
          </ac:cxnSpMkLst>
        </pc:cxnChg>
        <pc:cxnChg chg="mod">
          <ac:chgData name="Kevin Irwin" userId="e5e70c5b-3b2e-4fd3-a199-fae312d24a50" providerId="ADAL" clId="{71848FBF-015D-4397-94ED-7FEB0AA5C344}" dt="2024-03-25T19:23:08.136" v="7657" actId="14826"/>
          <ac:cxnSpMkLst>
            <pc:docMk/>
            <pc:sldMk cId="4177165482" sldId="286"/>
            <ac:cxnSpMk id="193" creationId="{9884CB9C-4DF5-47EE-DE2B-A751D6B65743}"/>
          </ac:cxnSpMkLst>
        </pc:cxnChg>
        <pc:cxnChg chg="mod">
          <ac:chgData name="Kevin Irwin" userId="e5e70c5b-3b2e-4fd3-a199-fae312d24a50" providerId="ADAL" clId="{71848FBF-015D-4397-94ED-7FEB0AA5C344}" dt="2024-03-25T19:25:56.060" v="7695" actId="14826"/>
          <ac:cxnSpMkLst>
            <pc:docMk/>
            <pc:sldMk cId="4177165482" sldId="286"/>
            <ac:cxnSpMk id="203" creationId="{25B1C82B-7047-5ACE-3E9A-C88829EB81D0}"/>
          </ac:cxnSpMkLst>
        </pc:cxnChg>
        <pc:cxnChg chg="mod">
          <ac:chgData name="Kevin Irwin" userId="e5e70c5b-3b2e-4fd3-a199-fae312d24a50" providerId="ADAL" clId="{71848FBF-015D-4397-94ED-7FEB0AA5C344}" dt="2024-03-25T18:53:14.545" v="6529"/>
          <ac:cxnSpMkLst>
            <pc:docMk/>
            <pc:sldMk cId="4177165482" sldId="286"/>
            <ac:cxnSpMk id="226" creationId="{B57439DC-C92D-B042-ADB3-9BAE4E2C2A3B}"/>
          </ac:cxnSpMkLst>
        </pc:cxnChg>
        <pc:cxnChg chg="mod">
          <ac:chgData name="Kevin Irwin" userId="e5e70c5b-3b2e-4fd3-a199-fae312d24a50" providerId="ADAL" clId="{71848FBF-015D-4397-94ED-7FEB0AA5C344}" dt="2024-03-25T18:53:57.047" v="6576"/>
          <ac:cxnSpMkLst>
            <pc:docMk/>
            <pc:sldMk cId="4177165482" sldId="286"/>
            <ac:cxnSpMk id="240" creationId="{534FFA47-B249-2658-4033-E79A5B1B5A7A}"/>
          </ac:cxnSpMkLst>
        </pc:cxnChg>
        <pc:cxnChg chg="mod">
          <ac:chgData name="Kevin Irwin" userId="e5e70c5b-3b2e-4fd3-a199-fae312d24a50" providerId="ADAL" clId="{71848FBF-015D-4397-94ED-7FEB0AA5C344}" dt="2024-03-25T18:54:37.150" v="6609"/>
          <ac:cxnSpMkLst>
            <pc:docMk/>
            <pc:sldMk cId="4177165482" sldId="286"/>
            <ac:cxnSpMk id="264" creationId="{176723DD-2AF7-56ED-BD15-59AF83D359E0}"/>
          </ac:cxnSpMkLst>
        </pc:cxnChg>
        <pc:cxnChg chg="mod">
          <ac:chgData name="Kevin Irwin" userId="e5e70c5b-3b2e-4fd3-a199-fae312d24a50" providerId="ADAL" clId="{71848FBF-015D-4397-94ED-7FEB0AA5C344}" dt="2024-03-25T19:24:54.592" v="7676" actId="14826"/>
          <ac:cxnSpMkLst>
            <pc:docMk/>
            <pc:sldMk cId="4177165482" sldId="286"/>
            <ac:cxnSpMk id="281" creationId="{8A248375-F18F-A026-574F-4FE5C76F10D6}"/>
          </ac:cxnSpMkLst>
        </pc:cxnChg>
        <pc:cxnChg chg="mod">
          <ac:chgData name="Kevin Irwin" userId="e5e70c5b-3b2e-4fd3-a199-fae312d24a50" providerId="ADAL" clId="{71848FBF-015D-4397-94ED-7FEB0AA5C344}" dt="2024-03-25T19:55:11.179" v="7979" actId="208"/>
          <ac:cxnSpMkLst>
            <pc:docMk/>
            <pc:sldMk cId="4177165482" sldId="286"/>
            <ac:cxnSpMk id="298" creationId="{4BCD7EF2-008B-FCF7-4494-2E241F31EB7A}"/>
          </ac:cxnSpMkLst>
        </pc:cxnChg>
        <pc:cxnChg chg="mod">
          <ac:chgData name="Kevin Irwin" userId="e5e70c5b-3b2e-4fd3-a199-fae312d24a50" providerId="ADAL" clId="{71848FBF-015D-4397-94ED-7FEB0AA5C344}" dt="2024-03-25T19:55:14.236" v="7980" actId="208"/>
          <ac:cxnSpMkLst>
            <pc:docMk/>
            <pc:sldMk cId="4177165482" sldId="286"/>
            <ac:cxnSpMk id="313" creationId="{40063BB4-F7F4-CFAA-F5FF-3F996298BB76}"/>
          </ac:cxnSpMkLst>
        </pc:cxnChg>
        <pc:cxnChg chg="mod">
          <ac:chgData name="Kevin Irwin" userId="e5e70c5b-3b2e-4fd3-a199-fae312d24a50" providerId="ADAL" clId="{71848FBF-015D-4397-94ED-7FEB0AA5C344}" dt="2024-03-25T18:58:31.851" v="6783"/>
          <ac:cxnSpMkLst>
            <pc:docMk/>
            <pc:sldMk cId="4177165482" sldId="286"/>
            <ac:cxnSpMk id="335" creationId="{4070C065-7921-4CE1-51AC-D1404AC9864E}"/>
          </ac:cxnSpMkLst>
        </pc:cxnChg>
        <pc:cxnChg chg="mod">
          <ac:chgData name="Kevin Irwin" userId="e5e70c5b-3b2e-4fd3-a199-fae312d24a50" providerId="ADAL" clId="{71848FBF-015D-4397-94ED-7FEB0AA5C344}" dt="2024-03-25T19:27:34.117" v="7696" actId="14826"/>
          <ac:cxnSpMkLst>
            <pc:docMk/>
            <pc:sldMk cId="4177165482" sldId="286"/>
            <ac:cxnSpMk id="347" creationId="{B0B3E9BA-EC2F-D953-5CF2-67BAFA806293}"/>
          </ac:cxnSpMkLst>
        </pc:cxnChg>
        <pc:cxnChg chg="mod">
          <ac:chgData name="Kevin Irwin" userId="e5e70c5b-3b2e-4fd3-a199-fae312d24a50" providerId="ADAL" clId="{71848FBF-015D-4397-94ED-7FEB0AA5C344}" dt="2024-03-25T19:28:21.531" v="7697" actId="14826"/>
          <ac:cxnSpMkLst>
            <pc:docMk/>
            <pc:sldMk cId="4177165482" sldId="286"/>
            <ac:cxnSpMk id="353" creationId="{AFA38AFB-2043-DB75-A9FA-D9EC03901700}"/>
          </ac:cxnSpMkLst>
        </pc:cxnChg>
        <pc:cxnChg chg="mod">
          <ac:chgData name="Kevin Irwin" userId="e5e70c5b-3b2e-4fd3-a199-fae312d24a50" providerId="ADAL" clId="{71848FBF-015D-4397-94ED-7FEB0AA5C344}" dt="2024-03-25T19:30:38.640" v="7716" actId="14826"/>
          <ac:cxnSpMkLst>
            <pc:docMk/>
            <pc:sldMk cId="4177165482" sldId="286"/>
            <ac:cxnSpMk id="359" creationId="{025F3E8B-E4DC-C21C-2171-15B9F50F6ACC}"/>
          </ac:cxnSpMkLst>
        </pc:cxnChg>
        <pc:cxnChg chg="mod">
          <ac:chgData name="Kevin Irwin" userId="e5e70c5b-3b2e-4fd3-a199-fae312d24a50" providerId="ADAL" clId="{71848FBF-015D-4397-94ED-7FEB0AA5C344}" dt="2024-03-25T19:02:23.908" v="6942"/>
          <ac:cxnSpMkLst>
            <pc:docMk/>
            <pc:sldMk cId="4177165482" sldId="286"/>
            <ac:cxnSpMk id="365" creationId="{4E43ADD3-2C44-3F53-6DAB-C39AA21EA046}"/>
          </ac:cxnSpMkLst>
        </pc:cxnChg>
        <pc:cxnChg chg="mod">
          <ac:chgData name="Kevin Irwin" userId="e5e70c5b-3b2e-4fd3-a199-fae312d24a50" providerId="ADAL" clId="{71848FBF-015D-4397-94ED-7FEB0AA5C344}" dt="2024-03-25T19:31:54.748" v="7722" actId="14826"/>
          <ac:cxnSpMkLst>
            <pc:docMk/>
            <pc:sldMk cId="4177165482" sldId="286"/>
            <ac:cxnSpMk id="371" creationId="{440DE06D-B8BF-48A6-0427-246678149837}"/>
          </ac:cxnSpMkLst>
        </pc:cxnChg>
        <pc:cxnChg chg="mod">
          <ac:chgData name="Kevin Irwin" userId="e5e70c5b-3b2e-4fd3-a199-fae312d24a50" providerId="ADAL" clId="{71848FBF-015D-4397-94ED-7FEB0AA5C344}" dt="2024-03-25T19:55:20.971" v="7982" actId="208"/>
          <ac:cxnSpMkLst>
            <pc:docMk/>
            <pc:sldMk cId="4177165482" sldId="286"/>
            <ac:cxnSpMk id="377" creationId="{1C0FE178-FC85-65DD-4DB2-E2FA740344B7}"/>
          </ac:cxnSpMkLst>
        </pc:cxnChg>
        <pc:cxnChg chg="mod">
          <ac:chgData name="Kevin Irwin" userId="e5e70c5b-3b2e-4fd3-a199-fae312d24a50" providerId="ADAL" clId="{71848FBF-015D-4397-94ED-7FEB0AA5C344}" dt="2024-03-25T19:04:21.568" v="7043"/>
          <ac:cxnSpMkLst>
            <pc:docMk/>
            <pc:sldMk cId="4177165482" sldId="286"/>
            <ac:cxnSpMk id="383" creationId="{B035C8DE-E299-44BD-F018-604AE9E875BE}"/>
          </ac:cxnSpMkLst>
        </pc:cxnChg>
        <pc:cxnChg chg="mod">
          <ac:chgData name="Kevin Irwin" userId="e5e70c5b-3b2e-4fd3-a199-fae312d24a50" providerId="ADAL" clId="{71848FBF-015D-4397-94ED-7FEB0AA5C344}" dt="2024-03-25T19:43:31.114" v="7808" actId="14826"/>
          <ac:cxnSpMkLst>
            <pc:docMk/>
            <pc:sldMk cId="4177165482" sldId="286"/>
            <ac:cxnSpMk id="389" creationId="{FFA5397A-A935-CC30-CCFF-1DE18D79CB43}"/>
          </ac:cxnSpMkLst>
        </pc:cxnChg>
        <pc:cxnChg chg="mod">
          <ac:chgData name="Kevin Irwin" userId="e5e70c5b-3b2e-4fd3-a199-fae312d24a50" providerId="ADAL" clId="{71848FBF-015D-4397-94ED-7FEB0AA5C344}" dt="2024-03-25T19:43:31.114" v="7808" actId="14826"/>
          <ac:cxnSpMkLst>
            <pc:docMk/>
            <pc:sldMk cId="4177165482" sldId="286"/>
            <ac:cxnSpMk id="394" creationId="{F85E0FB2-B551-D897-91DA-B95278F0AB11}"/>
          </ac:cxnSpMkLst>
        </pc:cxnChg>
        <pc:cxnChg chg="mod">
          <ac:chgData name="Kevin Irwin" userId="e5e70c5b-3b2e-4fd3-a199-fae312d24a50" providerId="ADAL" clId="{71848FBF-015D-4397-94ED-7FEB0AA5C344}" dt="2024-03-25T19:43:18.186" v="7799" actId="14826"/>
          <ac:cxnSpMkLst>
            <pc:docMk/>
            <pc:sldMk cId="4177165482" sldId="286"/>
            <ac:cxnSpMk id="403" creationId="{4EC7AC00-1A1D-1D8F-35F7-D729CF6A3589}"/>
          </ac:cxnSpMkLst>
        </pc:cxnChg>
        <pc:cxnChg chg="mod">
          <ac:chgData name="Kevin Irwin" userId="e5e70c5b-3b2e-4fd3-a199-fae312d24a50" providerId="ADAL" clId="{71848FBF-015D-4397-94ED-7FEB0AA5C344}" dt="2024-03-25T19:43:53.751" v="7819" actId="14826"/>
          <ac:cxnSpMkLst>
            <pc:docMk/>
            <pc:sldMk cId="4177165482" sldId="286"/>
            <ac:cxnSpMk id="409" creationId="{F6596151-B2DC-2468-1B0C-CAABEAA4E9E2}"/>
          </ac:cxnSpMkLst>
        </pc:cxnChg>
        <pc:cxnChg chg="mod">
          <ac:chgData name="Kevin Irwin" userId="e5e70c5b-3b2e-4fd3-a199-fae312d24a50" providerId="ADAL" clId="{71848FBF-015D-4397-94ED-7FEB0AA5C344}" dt="2024-03-25T19:45:10.360" v="7825" actId="14826"/>
          <ac:cxnSpMkLst>
            <pc:docMk/>
            <pc:sldMk cId="4177165482" sldId="286"/>
            <ac:cxnSpMk id="415" creationId="{6EF8AD1D-C901-8FEF-E304-26126478B358}"/>
          </ac:cxnSpMkLst>
        </pc:cxnChg>
        <pc:cxnChg chg="mod">
          <ac:chgData name="Kevin Irwin" userId="e5e70c5b-3b2e-4fd3-a199-fae312d24a50" providerId="ADAL" clId="{71848FBF-015D-4397-94ED-7FEB0AA5C344}" dt="2024-03-25T19:55:17.526" v="7981" actId="208"/>
          <ac:cxnSpMkLst>
            <pc:docMk/>
            <pc:sldMk cId="4177165482" sldId="286"/>
            <ac:cxnSpMk id="421" creationId="{EFE6C728-5192-1218-2549-944FCF764623}"/>
          </ac:cxnSpMkLst>
        </pc:cxnChg>
        <pc:cxnChg chg="mod">
          <ac:chgData name="Kevin Irwin" userId="e5e70c5b-3b2e-4fd3-a199-fae312d24a50" providerId="ADAL" clId="{71848FBF-015D-4397-94ED-7FEB0AA5C344}" dt="2024-03-25T19:46:22.839" v="7833" actId="14826"/>
          <ac:cxnSpMkLst>
            <pc:docMk/>
            <pc:sldMk cId="4177165482" sldId="286"/>
            <ac:cxnSpMk id="427" creationId="{E0686100-42C3-9BAF-89C0-FAD659C87E52}"/>
          </ac:cxnSpMkLst>
        </pc:cxnChg>
        <pc:cxnChg chg="mod">
          <ac:chgData name="Kevin Irwin" userId="e5e70c5b-3b2e-4fd3-a199-fae312d24a50" providerId="ADAL" clId="{71848FBF-015D-4397-94ED-7FEB0AA5C344}" dt="2024-03-25T19:34:03.936" v="7752" actId="14826"/>
          <ac:cxnSpMkLst>
            <pc:docMk/>
            <pc:sldMk cId="4177165482" sldId="286"/>
            <ac:cxnSpMk id="436" creationId="{F6A217D9-A006-80FA-042B-BBDF40B016A9}"/>
          </ac:cxnSpMkLst>
        </pc:cxnChg>
        <pc:cxnChg chg="mod">
          <ac:chgData name="Kevin Irwin" userId="e5e70c5b-3b2e-4fd3-a199-fae312d24a50" providerId="ADAL" clId="{71848FBF-015D-4397-94ED-7FEB0AA5C344}" dt="2024-03-25T19:33:53.749" v="7743" actId="14826"/>
          <ac:cxnSpMkLst>
            <pc:docMk/>
            <pc:sldMk cId="4177165482" sldId="286"/>
            <ac:cxnSpMk id="440" creationId="{865FEC88-167D-9C5C-6A7E-C976A8E9F874}"/>
          </ac:cxnSpMkLst>
        </pc:cxnChg>
        <pc:cxnChg chg="mod">
          <ac:chgData name="Kevin Irwin" userId="e5e70c5b-3b2e-4fd3-a199-fae312d24a50" providerId="ADAL" clId="{71848FBF-015D-4397-94ED-7FEB0AA5C344}" dt="2024-03-25T19:13:58.844" v="7455"/>
          <ac:cxnSpMkLst>
            <pc:docMk/>
            <pc:sldMk cId="4177165482" sldId="286"/>
            <ac:cxnSpMk id="445" creationId="{DD48575D-1A67-E1FF-2C23-4339F3CDCD87}"/>
          </ac:cxnSpMkLst>
        </pc:cxnChg>
      </pc:sldChg>
      <pc:sldChg chg="addSp delSp modSp new mod">
        <pc:chgData name="Kevin Irwin" userId="e5e70c5b-3b2e-4fd3-a199-fae312d24a50" providerId="ADAL" clId="{71848FBF-015D-4397-94ED-7FEB0AA5C344}" dt="2024-03-26T14:33:26.469" v="10362" actId="1035"/>
        <pc:sldMkLst>
          <pc:docMk/>
          <pc:sldMk cId="1651647401" sldId="287"/>
        </pc:sldMkLst>
        <pc:spChg chg="del">
          <ac:chgData name="Kevin Irwin" userId="e5e70c5b-3b2e-4fd3-a199-fae312d24a50" providerId="ADAL" clId="{71848FBF-015D-4397-94ED-7FEB0AA5C344}" dt="2024-03-25T19:18:00.492" v="7605" actId="478"/>
          <ac:spMkLst>
            <pc:docMk/>
            <pc:sldMk cId="1651647401" sldId="287"/>
            <ac:spMk id="2" creationId="{526E5CF0-4770-E590-F7AC-92F6B29270A8}"/>
          </ac:spMkLst>
        </pc:spChg>
        <pc:spChg chg="mod">
          <ac:chgData name="Kevin Irwin" userId="e5e70c5b-3b2e-4fd3-a199-fae312d24a50" providerId="ADAL" clId="{71848FBF-015D-4397-94ED-7FEB0AA5C344}" dt="2024-03-25T19:47:22.550" v="7894" actId="20577"/>
          <ac:spMkLst>
            <pc:docMk/>
            <pc:sldMk cId="1651647401" sldId="287"/>
            <ac:spMk id="3" creationId="{9B7026EB-05A4-93FA-0EB7-CEA9E07D932F}"/>
          </ac:spMkLst>
        </pc:spChg>
        <pc:spChg chg="add mod">
          <ac:chgData name="Kevin Irwin" userId="e5e70c5b-3b2e-4fd3-a199-fae312d24a50" providerId="ADAL" clId="{71848FBF-015D-4397-94ED-7FEB0AA5C344}" dt="2024-03-26T12:52:01.064" v="8751" actId="1037"/>
          <ac:spMkLst>
            <pc:docMk/>
            <pc:sldMk cId="1651647401" sldId="287"/>
            <ac:spMk id="6" creationId="{D620FE45-D14F-E7D8-DB36-AC5F5CFF08FE}"/>
          </ac:spMkLst>
        </pc:spChg>
        <pc:spChg chg="add mod">
          <ac:chgData name="Kevin Irwin" userId="e5e70c5b-3b2e-4fd3-a199-fae312d24a50" providerId="ADAL" clId="{71848FBF-015D-4397-94ED-7FEB0AA5C344}" dt="2024-03-26T12:52:01.064" v="8751" actId="1037"/>
          <ac:spMkLst>
            <pc:docMk/>
            <pc:sldMk cId="1651647401" sldId="287"/>
            <ac:spMk id="7" creationId="{417E0544-1414-53D9-DA5F-0DB4280D388B}"/>
          </ac:spMkLst>
        </pc:spChg>
        <pc:spChg chg="mod">
          <ac:chgData name="Kevin Irwin" userId="e5e70c5b-3b2e-4fd3-a199-fae312d24a50" providerId="ADAL" clId="{71848FBF-015D-4397-94ED-7FEB0AA5C344}" dt="2024-03-26T12:52:01.064" v="8751" actId="1037"/>
          <ac:spMkLst>
            <pc:docMk/>
            <pc:sldMk cId="1651647401" sldId="287"/>
            <ac:spMk id="9" creationId="{0AA6CEE8-77FE-737B-2BBA-07969799EA93}"/>
          </ac:spMkLst>
        </pc:spChg>
        <pc:spChg chg="mod">
          <ac:chgData name="Kevin Irwin" userId="e5e70c5b-3b2e-4fd3-a199-fae312d24a50" providerId="ADAL" clId="{71848FBF-015D-4397-94ED-7FEB0AA5C344}" dt="2024-03-26T12:52:01.064" v="8751" actId="1037"/>
          <ac:spMkLst>
            <pc:docMk/>
            <pc:sldMk cId="1651647401" sldId="287"/>
            <ac:spMk id="12" creationId="{F74A36D4-1909-317B-C50A-C224EC96811C}"/>
          </ac:spMkLst>
        </pc:spChg>
        <pc:spChg chg="mod">
          <ac:chgData name="Kevin Irwin" userId="e5e70c5b-3b2e-4fd3-a199-fae312d24a50" providerId="ADAL" clId="{71848FBF-015D-4397-94ED-7FEB0AA5C344}" dt="2024-03-26T12:52:01.064" v="8751" actId="1037"/>
          <ac:spMkLst>
            <pc:docMk/>
            <pc:sldMk cId="1651647401" sldId="287"/>
            <ac:spMk id="15" creationId="{45AAC98F-EE10-368D-DC15-1239E29D4167}"/>
          </ac:spMkLst>
        </pc:spChg>
        <pc:spChg chg="mod">
          <ac:chgData name="Kevin Irwin" userId="e5e70c5b-3b2e-4fd3-a199-fae312d24a50" providerId="ADAL" clId="{71848FBF-015D-4397-94ED-7FEB0AA5C344}" dt="2024-03-26T12:52:01.064" v="8751" actId="1037"/>
          <ac:spMkLst>
            <pc:docMk/>
            <pc:sldMk cId="1651647401" sldId="287"/>
            <ac:spMk id="18" creationId="{D40B036D-9FB9-E2E2-07E7-D115F0501450}"/>
          </ac:spMkLst>
        </pc:spChg>
        <pc:spChg chg="add mod">
          <ac:chgData name="Kevin Irwin" userId="e5e70c5b-3b2e-4fd3-a199-fae312d24a50" providerId="ADAL" clId="{71848FBF-015D-4397-94ED-7FEB0AA5C344}" dt="2024-03-26T12:52:01.064" v="8751" actId="1037"/>
          <ac:spMkLst>
            <pc:docMk/>
            <pc:sldMk cId="1651647401" sldId="287"/>
            <ac:spMk id="21" creationId="{C9D96754-7398-0FFB-B9B1-70CE7D560A0E}"/>
          </ac:spMkLst>
        </pc:spChg>
        <pc:spChg chg="add del mod">
          <ac:chgData name="Kevin Irwin" userId="e5e70c5b-3b2e-4fd3-a199-fae312d24a50" providerId="ADAL" clId="{71848FBF-015D-4397-94ED-7FEB0AA5C344}" dt="2024-03-26T12:52:01.064" v="8751" actId="1037"/>
          <ac:spMkLst>
            <pc:docMk/>
            <pc:sldMk cId="1651647401" sldId="287"/>
            <ac:spMk id="22" creationId="{09E57D3E-89E6-028C-3B62-DFCCC086048B}"/>
          </ac:spMkLst>
        </pc:spChg>
        <pc:spChg chg="mod topLvl">
          <ac:chgData name="Kevin Irwin" userId="e5e70c5b-3b2e-4fd3-a199-fae312d24a50" providerId="ADAL" clId="{71848FBF-015D-4397-94ED-7FEB0AA5C344}" dt="2024-03-26T12:52:01.064" v="8751" actId="1037"/>
          <ac:spMkLst>
            <pc:docMk/>
            <pc:sldMk cId="1651647401" sldId="287"/>
            <ac:spMk id="25" creationId="{2B405AF2-A5CC-2F0C-36F1-50A457981CD9}"/>
          </ac:spMkLst>
        </pc:spChg>
        <pc:spChg chg="del mod topLvl">
          <ac:chgData name="Kevin Irwin" userId="e5e70c5b-3b2e-4fd3-a199-fae312d24a50" providerId="ADAL" clId="{71848FBF-015D-4397-94ED-7FEB0AA5C344}" dt="2024-03-26T12:32:34.893" v="8294" actId="478"/>
          <ac:spMkLst>
            <pc:docMk/>
            <pc:sldMk cId="1651647401" sldId="287"/>
            <ac:spMk id="29" creationId="{01596377-EFC1-2D22-A8F1-D0D66CB61108}"/>
          </ac:spMkLst>
        </pc:spChg>
        <pc:spChg chg="del mod topLvl">
          <ac:chgData name="Kevin Irwin" userId="e5e70c5b-3b2e-4fd3-a199-fae312d24a50" providerId="ADAL" clId="{71848FBF-015D-4397-94ED-7FEB0AA5C344}" dt="2024-03-26T12:29:13.838" v="8258" actId="478"/>
          <ac:spMkLst>
            <pc:docMk/>
            <pc:sldMk cId="1651647401" sldId="287"/>
            <ac:spMk id="31" creationId="{C277CF56-2524-ADA5-A9CE-7BC83CE8BF22}"/>
          </ac:spMkLst>
        </pc:spChg>
        <pc:spChg chg="mod">
          <ac:chgData name="Kevin Irwin" userId="e5e70c5b-3b2e-4fd3-a199-fae312d24a50" providerId="ADAL" clId="{71848FBF-015D-4397-94ED-7FEB0AA5C344}" dt="2024-03-26T12:28:07.316" v="8225" actId="165"/>
          <ac:spMkLst>
            <pc:docMk/>
            <pc:sldMk cId="1651647401" sldId="287"/>
            <ac:spMk id="33" creationId="{BB8D5AF5-68B1-7692-A8F2-BCF716C491D2}"/>
          </ac:spMkLst>
        </pc:spChg>
        <pc:spChg chg="add mod">
          <ac:chgData name="Kevin Irwin" userId="e5e70c5b-3b2e-4fd3-a199-fae312d24a50" providerId="ADAL" clId="{71848FBF-015D-4397-94ED-7FEB0AA5C344}" dt="2024-03-26T12:52:01.064" v="8751" actId="1037"/>
          <ac:spMkLst>
            <pc:docMk/>
            <pc:sldMk cId="1651647401" sldId="287"/>
            <ac:spMk id="36" creationId="{9D8D5F8C-7D70-B54C-0BB4-AB724E8C1236}"/>
          </ac:spMkLst>
        </pc:spChg>
        <pc:spChg chg="add mod">
          <ac:chgData name="Kevin Irwin" userId="e5e70c5b-3b2e-4fd3-a199-fae312d24a50" providerId="ADAL" clId="{71848FBF-015D-4397-94ED-7FEB0AA5C344}" dt="2024-03-26T12:52:01.064" v="8751" actId="1037"/>
          <ac:spMkLst>
            <pc:docMk/>
            <pc:sldMk cId="1651647401" sldId="287"/>
            <ac:spMk id="37" creationId="{5C7A1A0C-5534-6C89-8BBB-0E39133C9BE3}"/>
          </ac:spMkLst>
        </pc:spChg>
        <pc:spChg chg="del mod topLvl">
          <ac:chgData name="Kevin Irwin" userId="e5e70c5b-3b2e-4fd3-a199-fae312d24a50" providerId="ADAL" clId="{71848FBF-015D-4397-94ED-7FEB0AA5C344}" dt="2024-03-26T12:45:40.600" v="8586" actId="478"/>
          <ac:spMkLst>
            <pc:docMk/>
            <pc:sldMk cId="1651647401" sldId="287"/>
            <ac:spMk id="39" creationId="{3A70B0E5-1371-B9D6-C3FB-A72E7F144B10}"/>
          </ac:spMkLst>
        </pc:spChg>
        <pc:spChg chg="del mod topLvl">
          <ac:chgData name="Kevin Irwin" userId="e5e70c5b-3b2e-4fd3-a199-fae312d24a50" providerId="ADAL" clId="{71848FBF-015D-4397-94ED-7FEB0AA5C344}" dt="2024-03-26T12:18:10.021" v="8076" actId="478"/>
          <ac:spMkLst>
            <pc:docMk/>
            <pc:sldMk cId="1651647401" sldId="287"/>
            <ac:spMk id="42" creationId="{65FAA088-288A-83B1-F3EB-872D27133B9E}"/>
          </ac:spMkLst>
        </pc:spChg>
        <pc:spChg chg="add mod">
          <ac:chgData name="Kevin Irwin" userId="e5e70c5b-3b2e-4fd3-a199-fae312d24a50" providerId="ADAL" clId="{71848FBF-015D-4397-94ED-7FEB0AA5C344}" dt="2024-03-26T12:52:01.064" v="8751" actId="1037"/>
          <ac:spMkLst>
            <pc:docMk/>
            <pc:sldMk cId="1651647401" sldId="287"/>
            <ac:spMk id="44" creationId="{00337995-044F-037E-3EA3-6FCA790380A3}"/>
          </ac:spMkLst>
        </pc:spChg>
        <pc:spChg chg="del mod topLvl">
          <ac:chgData name="Kevin Irwin" userId="e5e70c5b-3b2e-4fd3-a199-fae312d24a50" providerId="ADAL" clId="{71848FBF-015D-4397-94ED-7FEB0AA5C344}" dt="2024-03-26T12:19:47.662" v="8143" actId="478"/>
          <ac:spMkLst>
            <pc:docMk/>
            <pc:sldMk cId="1651647401" sldId="287"/>
            <ac:spMk id="46" creationId="{5F3F8CC2-A252-57A3-3C23-1E01CA084B21}"/>
          </ac:spMkLst>
        </pc:spChg>
        <pc:spChg chg="add mod">
          <ac:chgData name="Kevin Irwin" userId="e5e70c5b-3b2e-4fd3-a199-fae312d24a50" providerId="ADAL" clId="{71848FBF-015D-4397-94ED-7FEB0AA5C344}" dt="2024-03-26T12:52:01.064" v="8751" actId="1037"/>
          <ac:spMkLst>
            <pc:docMk/>
            <pc:sldMk cId="1651647401" sldId="287"/>
            <ac:spMk id="48" creationId="{D1142EA9-1993-CB3D-7D97-B243845B644D}"/>
          </ac:spMkLst>
        </pc:spChg>
        <pc:spChg chg="del mod topLvl">
          <ac:chgData name="Kevin Irwin" userId="e5e70c5b-3b2e-4fd3-a199-fae312d24a50" providerId="ADAL" clId="{71848FBF-015D-4397-94ED-7FEB0AA5C344}" dt="2024-03-26T12:37:49.575" v="8416" actId="478"/>
          <ac:spMkLst>
            <pc:docMk/>
            <pc:sldMk cId="1651647401" sldId="287"/>
            <ac:spMk id="50" creationId="{FC42649D-97BA-4399-788C-397FDEBF59AA}"/>
          </ac:spMkLst>
        </pc:spChg>
        <pc:spChg chg="add mod">
          <ac:chgData name="Kevin Irwin" userId="e5e70c5b-3b2e-4fd3-a199-fae312d24a50" providerId="ADAL" clId="{71848FBF-015D-4397-94ED-7FEB0AA5C344}" dt="2024-03-26T12:52:01.064" v="8751" actId="1037"/>
          <ac:spMkLst>
            <pc:docMk/>
            <pc:sldMk cId="1651647401" sldId="287"/>
            <ac:spMk id="53" creationId="{4445CF58-2E72-4440-4248-4BD7B95FAFC3}"/>
          </ac:spMkLst>
        </pc:spChg>
        <pc:spChg chg="del mod topLvl">
          <ac:chgData name="Kevin Irwin" userId="e5e70c5b-3b2e-4fd3-a199-fae312d24a50" providerId="ADAL" clId="{71848FBF-015D-4397-94ED-7FEB0AA5C344}" dt="2024-03-26T12:35:43.231" v="8360" actId="478"/>
          <ac:spMkLst>
            <pc:docMk/>
            <pc:sldMk cId="1651647401" sldId="287"/>
            <ac:spMk id="55" creationId="{5744FEE3-AFD9-2994-7B27-E2201B163153}"/>
          </ac:spMkLst>
        </pc:spChg>
        <pc:spChg chg="add mod">
          <ac:chgData name="Kevin Irwin" userId="e5e70c5b-3b2e-4fd3-a199-fae312d24a50" providerId="ADAL" clId="{71848FBF-015D-4397-94ED-7FEB0AA5C344}" dt="2024-03-26T12:52:01.064" v="8751" actId="1037"/>
          <ac:spMkLst>
            <pc:docMk/>
            <pc:sldMk cId="1651647401" sldId="287"/>
            <ac:spMk id="57" creationId="{D78EF9BF-9E47-E865-FBB7-F52C65AE6805}"/>
          </ac:spMkLst>
        </pc:spChg>
        <pc:spChg chg="add del mod ord">
          <ac:chgData name="Kevin Irwin" userId="e5e70c5b-3b2e-4fd3-a199-fae312d24a50" providerId="ADAL" clId="{71848FBF-015D-4397-94ED-7FEB0AA5C344}" dt="2024-03-26T12:42:57.025" v="8479" actId="478"/>
          <ac:spMkLst>
            <pc:docMk/>
            <pc:sldMk cId="1651647401" sldId="287"/>
            <ac:spMk id="58" creationId="{7A597C7B-D258-DDEA-7373-A1CD053EADBF}"/>
          </ac:spMkLst>
        </pc:spChg>
        <pc:spChg chg="add mod ord">
          <ac:chgData name="Kevin Irwin" userId="e5e70c5b-3b2e-4fd3-a199-fae312d24a50" providerId="ADAL" clId="{71848FBF-015D-4397-94ED-7FEB0AA5C344}" dt="2024-03-26T12:52:01.064" v="8751" actId="1037"/>
          <ac:spMkLst>
            <pc:docMk/>
            <pc:sldMk cId="1651647401" sldId="287"/>
            <ac:spMk id="59" creationId="{D3EC074D-DF17-A73A-5E36-13D9C2438E67}"/>
          </ac:spMkLst>
        </pc:spChg>
        <pc:spChg chg="add mod">
          <ac:chgData name="Kevin Irwin" userId="e5e70c5b-3b2e-4fd3-a199-fae312d24a50" providerId="ADAL" clId="{71848FBF-015D-4397-94ED-7FEB0AA5C344}" dt="2024-03-26T12:52:01.064" v="8751" actId="1037"/>
          <ac:spMkLst>
            <pc:docMk/>
            <pc:sldMk cId="1651647401" sldId="287"/>
            <ac:spMk id="60" creationId="{58BF2B47-EC28-038D-F0D6-3FF59405FB5F}"/>
          </ac:spMkLst>
        </pc:spChg>
        <pc:spChg chg="del mod topLvl">
          <ac:chgData name="Kevin Irwin" userId="e5e70c5b-3b2e-4fd3-a199-fae312d24a50" providerId="ADAL" clId="{71848FBF-015D-4397-94ED-7FEB0AA5C344}" dt="2024-03-26T12:50:41.932" v="8724" actId="478"/>
          <ac:spMkLst>
            <pc:docMk/>
            <pc:sldMk cId="1651647401" sldId="287"/>
            <ac:spMk id="62" creationId="{385A286E-A39C-035D-1E49-DB7AED5FC618}"/>
          </ac:spMkLst>
        </pc:spChg>
        <pc:spChg chg="add mod">
          <ac:chgData name="Kevin Irwin" userId="e5e70c5b-3b2e-4fd3-a199-fae312d24a50" providerId="ADAL" clId="{71848FBF-015D-4397-94ED-7FEB0AA5C344}" dt="2024-03-26T12:52:01.064" v="8751" actId="1037"/>
          <ac:spMkLst>
            <pc:docMk/>
            <pc:sldMk cId="1651647401" sldId="287"/>
            <ac:spMk id="64" creationId="{DF58B7BF-1C7C-EB61-568C-AEDA476821EE}"/>
          </ac:spMkLst>
        </pc:spChg>
        <pc:spChg chg="del mod topLvl">
          <ac:chgData name="Kevin Irwin" userId="e5e70c5b-3b2e-4fd3-a199-fae312d24a50" providerId="ADAL" clId="{71848FBF-015D-4397-94ED-7FEB0AA5C344}" dt="2024-03-26T12:48:28.396" v="8667" actId="478"/>
          <ac:spMkLst>
            <pc:docMk/>
            <pc:sldMk cId="1651647401" sldId="287"/>
            <ac:spMk id="66" creationId="{37E193C4-19C2-069B-6A70-1A47467994E6}"/>
          </ac:spMkLst>
        </pc:spChg>
        <pc:spChg chg="del mod topLvl">
          <ac:chgData name="Kevin Irwin" userId="e5e70c5b-3b2e-4fd3-a199-fae312d24a50" providerId="ADAL" clId="{71848FBF-015D-4397-94ED-7FEB0AA5C344}" dt="2024-03-26T12:47:26.368" v="8621" actId="478"/>
          <ac:spMkLst>
            <pc:docMk/>
            <pc:sldMk cId="1651647401" sldId="287"/>
            <ac:spMk id="69" creationId="{1F976FB0-B758-EA5D-D5F6-1AA4C2B6722C}"/>
          </ac:spMkLst>
        </pc:spChg>
        <pc:spChg chg="del mod topLvl">
          <ac:chgData name="Kevin Irwin" userId="e5e70c5b-3b2e-4fd3-a199-fae312d24a50" providerId="ADAL" clId="{71848FBF-015D-4397-94ED-7FEB0AA5C344}" dt="2024-03-26T12:50:35.467" v="8721" actId="478"/>
          <ac:spMkLst>
            <pc:docMk/>
            <pc:sldMk cId="1651647401" sldId="287"/>
            <ac:spMk id="72" creationId="{02FF0D77-A4BE-201E-AEB8-BBCCE1A4C773}"/>
          </ac:spMkLst>
        </pc:spChg>
        <pc:spChg chg="mod">
          <ac:chgData name="Kevin Irwin" userId="e5e70c5b-3b2e-4fd3-a199-fae312d24a50" providerId="ADAL" clId="{71848FBF-015D-4397-94ED-7FEB0AA5C344}" dt="2024-03-26T12:16:45.306" v="8023" actId="165"/>
          <ac:spMkLst>
            <pc:docMk/>
            <pc:sldMk cId="1651647401" sldId="287"/>
            <ac:spMk id="77" creationId="{00270B3A-9880-6603-7831-EE6062459710}"/>
          </ac:spMkLst>
        </pc:spChg>
        <pc:spChg chg="del mod">
          <ac:chgData name="Kevin Irwin" userId="e5e70c5b-3b2e-4fd3-a199-fae312d24a50" providerId="ADAL" clId="{71848FBF-015D-4397-94ED-7FEB0AA5C344}" dt="2024-03-26T12:16:40.520" v="8022" actId="478"/>
          <ac:spMkLst>
            <pc:docMk/>
            <pc:sldMk cId="1651647401" sldId="287"/>
            <ac:spMk id="81" creationId="{C40E51F7-90E0-318D-D401-75C6BD4A9C2F}"/>
          </ac:spMkLst>
        </pc:spChg>
        <pc:spChg chg="mod">
          <ac:chgData name="Kevin Irwin" userId="e5e70c5b-3b2e-4fd3-a199-fae312d24a50" providerId="ADAL" clId="{71848FBF-015D-4397-94ED-7FEB0AA5C344}" dt="2024-03-26T12:52:01.064" v="8751" actId="1037"/>
          <ac:spMkLst>
            <pc:docMk/>
            <pc:sldMk cId="1651647401" sldId="287"/>
            <ac:spMk id="84" creationId="{F0D20873-67EF-0E34-9304-AB7669FA46BF}"/>
          </ac:spMkLst>
        </pc:spChg>
        <pc:spChg chg="mod">
          <ac:chgData name="Kevin Irwin" userId="e5e70c5b-3b2e-4fd3-a199-fae312d24a50" providerId="ADAL" clId="{71848FBF-015D-4397-94ED-7FEB0AA5C344}" dt="2024-03-26T12:52:01.064" v="8751" actId="1037"/>
          <ac:spMkLst>
            <pc:docMk/>
            <pc:sldMk cId="1651647401" sldId="287"/>
            <ac:spMk id="87" creationId="{92A49735-8361-3AF0-1F7B-BC793C5FF448}"/>
          </ac:spMkLst>
        </pc:spChg>
        <pc:spChg chg="mod">
          <ac:chgData name="Kevin Irwin" userId="e5e70c5b-3b2e-4fd3-a199-fae312d24a50" providerId="ADAL" clId="{71848FBF-015D-4397-94ED-7FEB0AA5C344}" dt="2024-03-26T12:52:01.064" v="8751" actId="1037"/>
          <ac:spMkLst>
            <pc:docMk/>
            <pc:sldMk cId="1651647401" sldId="287"/>
            <ac:spMk id="90" creationId="{0413151A-4F45-9BD9-4B10-4CB270A93F55}"/>
          </ac:spMkLst>
        </pc:spChg>
        <pc:spChg chg="mod">
          <ac:chgData name="Kevin Irwin" userId="e5e70c5b-3b2e-4fd3-a199-fae312d24a50" providerId="ADAL" clId="{71848FBF-015D-4397-94ED-7FEB0AA5C344}" dt="2024-03-26T12:52:01.064" v="8751" actId="1037"/>
          <ac:spMkLst>
            <pc:docMk/>
            <pc:sldMk cId="1651647401" sldId="287"/>
            <ac:spMk id="98" creationId="{EA4DA0D2-7311-8E4B-9130-36871B1F5320}"/>
          </ac:spMkLst>
        </pc:spChg>
        <pc:spChg chg="mod">
          <ac:chgData name="Kevin Irwin" userId="e5e70c5b-3b2e-4fd3-a199-fae312d24a50" providerId="ADAL" clId="{71848FBF-015D-4397-94ED-7FEB0AA5C344}" dt="2024-03-26T12:52:01.064" v="8751" actId="1037"/>
          <ac:spMkLst>
            <pc:docMk/>
            <pc:sldMk cId="1651647401" sldId="287"/>
            <ac:spMk id="102" creationId="{061A1720-047F-26CB-BBAE-AE47F62DDFDE}"/>
          </ac:spMkLst>
        </pc:spChg>
        <pc:spChg chg="mod">
          <ac:chgData name="Kevin Irwin" userId="e5e70c5b-3b2e-4fd3-a199-fae312d24a50" providerId="ADAL" clId="{71848FBF-015D-4397-94ED-7FEB0AA5C344}" dt="2024-03-26T12:52:01.064" v="8751" actId="1037"/>
          <ac:spMkLst>
            <pc:docMk/>
            <pc:sldMk cId="1651647401" sldId="287"/>
            <ac:spMk id="111" creationId="{C9474227-19B8-AD4C-7AFD-C514B8C36836}"/>
          </ac:spMkLst>
        </pc:spChg>
        <pc:spChg chg="mod">
          <ac:chgData name="Kevin Irwin" userId="e5e70c5b-3b2e-4fd3-a199-fae312d24a50" providerId="ADAL" clId="{71848FBF-015D-4397-94ED-7FEB0AA5C344}" dt="2024-03-26T12:52:01.064" v="8751" actId="1037"/>
          <ac:spMkLst>
            <pc:docMk/>
            <pc:sldMk cId="1651647401" sldId="287"/>
            <ac:spMk id="117" creationId="{ED01854D-172D-A421-4DFC-AF8C31141F4D}"/>
          </ac:spMkLst>
        </pc:spChg>
        <pc:spChg chg="mod">
          <ac:chgData name="Kevin Irwin" userId="e5e70c5b-3b2e-4fd3-a199-fae312d24a50" providerId="ADAL" clId="{71848FBF-015D-4397-94ED-7FEB0AA5C344}" dt="2024-03-26T12:52:01.064" v="8751" actId="1037"/>
          <ac:spMkLst>
            <pc:docMk/>
            <pc:sldMk cId="1651647401" sldId="287"/>
            <ac:spMk id="130" creationId="{84E0C3D1-76E6-DDEE-D738-F5E569C9FDC5}"/>
          </ac:spMkLst>
        </pc:spChg>
        <pc:spChg chg="mod">
          <ac:chgData name="Kevin Irwin" userId="e5e70c5b-3b2e-4fd3-a199-fae312d24a50" providerId="ADAL" clId="{71848FBF-015D-4397-94ED-7FEB0AA5C344}" dt="2024-03-26T12:52:01.064" v="8751" actId="1037"/>
          <ac:spMkLst>
            <pc:docMk/>
            <pc:sldMk cId="1651647401" sldId="287"/>
            <ac:spMk id="133" creationId="{DE9DB09B-4FE0-CC8F-F443-06DC849F4D6A}"/>
          </ac:spMkLst>
        </pc:spChg>
        <pc:spChg chg="mod">
          <ac:chgData name="Kevin Irwin" userId="e5e70c5b-3b2e-4fd3-a199-fae312d24a50" providerId="ADAL" clId="{71848FBF-015D-4397-94ED-7FEB0AA5C344}" dt="2024-03-26T12:52:01.064" v="8751" actId="1037"/>
          <ac:spMkLst>
            <pc:docMk/>
            <pc:sldMk cId="1651647401" sldId="287"/>
            <ac:spMk id="142" creationId="{2B3CA5D7-472D-2D20-ADB4-E94FEB2B7732}"/>
          </ac:spMkLst>
        </pc:spChg>
        <pc:spChg chg="mod">
          <ac:chgData name="Kevin Irwin" userId="e5e70c5b-3b2e-4fd3-a199-fae312d24a50" providerId="ADAL" clId="{71848FBF-015D-4397-94ED-7FEB0AA5C344}" dt="2024-03-26T12:52:01.064" v="8751" actId="1037"/>
          <ac:spMkLst>
            <pc:docMk/>
            <pc:sldMk cId="1651647401" sldId="287"/>
            <ac:spMk id="148" creationId="{1BECD73C-A163-7BC9-8131-EFC0DCEC49D3}"/>
          </ac:spMkLst>
        </pc:spChg>
        <pc:grpChg chg="add mod">
          <ac:chgData name="Kevin Irwin" userId="e5e70c5b-3b2e-4fd3-a199-fae312d24a50" providerId="ADAL" clId="{71848FBF-015D-4397-94ED-7FEB0AA5C344}" dt="2024-03-26T12:52:01.064" v="8751" actId="1037"/>
          <ac:grpSpMkLst>
            <pc:docMk/>
            <pc:sldMk cId="1651647401" sldId="287"/>
            <ac:grpSpMk id="8" creationId="{768F3388-9D4C-4EA8-F044-2B6C94C03CD5}"/>
          </ac:grpSpMkLst>
        </pc:grpChg>
        <pc:grpChg chg="add mod">
          <ac:chgData name="Kevin Irwin" userId="e5e70c5b-3b2e-4fd3-a199-fae312d24a50" providerId="ADAL" clId="{71848FBF-015D-4397-94ED-7FEB0AA5C344}" dt="2024-03-26T12:52:01.064" v="8751" actId="1037"/>
          <ac:grpSpMkLst>
            <pc:docMk/>
            <pc:sldMk cId="1651647401" sldId="287"/>
            <ac:grpSpMk id="11" creationId="{5A11130C-60C0-68FA-6E10-5B7E8055B66F}"/>
          </ac:grpSpMkLst>
        </pc:grpChg>
        <pc:grpChg chg="add mod">
          <ac:chgData name="Kevin Irwin" userId="e5e70c5b-3b2e-4fd3-a199-fae312d24a50" providerId="ADAL" clId="{71848FBF-015D-4397-94ED-7FEB0AA5C344}" dt="2024-03-26T12:52:01.064" v="8751" actId="1037"/>
          <ac:grpSpMkLst>
            <pc:docMk/>
            <pc:sldMk cId="1651647401" sldId="287"/>
            <ac:grpSpMk id="14" creationId="{F4215970-9A7E-C661-9592-CD2486319E2A}"/>
          </ac:grpSpMkLst>
        </pc:grpChg>
        <pc:grpChg chg="add mod">
          <ac:chgData name="Kevin Irwin" userId="e5e70c5b-3b2e-4fd3-a199-fae312d24a50" providerId="ADAL" clId="{71848FBF-015D-4397-94ED-7FEB0AA5C344}" dt="2024-03-26T12:52:01.064" v="8751" actId="1037"/>
          <ac:grpSpMkLst>
            <pc:docMk/>
            <pc:sldMk cId="1651647401" sldId="287"/>
            <ac:grpSpMk id="17" creationId="{E5A20BEA-B88E-7E4C-E631-60A19F0B3F32}"/>
          </ac:grpSpMkLst>
        </pc:grpChg>
        <pc:grpChg chg="add del mod">
          <ac:chgData name="Kevin Irwin" userId="e5e70c5b-3b2e-4fd3-a199-fae312d24a50" providerId="ADAL" clId="{71848FBF-015D-4397-94ED-7FEB0AA5C344}" dt="2024-03-26T12:28:07.316" v="8225" actId="165"/>
          <ac:grpSpMkLst>
            <pc:docMk/>
            <pc:sldMk cId="1651647401" sldId="287"/>
            <ac:grpSpMk id="24" creationId="{E26F7F27-E027-E9BA-07E0-163862DF00B3}"/>
          </ac:grpSpMkLst>
        </pc:grpChg>
        <pc:grpChg chg="del mod topLvl">
          <ac:chgData name="Kevin Irwin" userId="e5e70c5b-3b2e-4fd3-a199-fae312d24a50" providerId="ADAL" clId="{71848FBF-015D-4397-94ED-7FEB0AA5C344}" dt="2024-03-26T12:28:09.836" v="8226" actId="478"/>
          <ac:grpSpMkLst>
            <pc:docMk/>
            <pc:sldMk cId="1651647401" sldId="287"/>
            <ac:grpSpMk id="26" creationId="{3B646CF1-8FBD-FD96-6914-FFC14A2DCB84}"/>
          </ac:grpSpMkLst>
        </pc:grpChg>
        <pc:grpChg chg="del mod topLvl">
          <ac:chgData name="Kevin Irwin" userId="e5e70c5b-3b2e-4fd3-a199-fae312d24a50" providerId="ADAL" clId="{71848FBF-015D-4397-94ED-7FEB0AA5C344}" dt="2024-03-26T12:28:51.758" v="8237" actId="165"/>
          <ac:grpSpMkLst>
            <pc:docMk/>
            <pc:sldMk cId="1651647401" sldId="287"/>
            <ac:grpSpMk id="27" creationId="{C036A3EF-A33C-3569-EB19-F947B5AE2158}"/>
          </ac:grpSpMkLst>
        </pc:grpChg>
        <pc:grpChg chg="del mod topLvl">
          <ac:chgData name="Kevin Irwin" userId="e5e70c5b-3b2e-4fd3-a199-fae312d24a50" providerId="ADAL" clId="{71848FBF-015D-4397-94ED-7FEB0AA5C344}" dt="2024-03-26T12:28:52.732" v="8238" actId="165"/>
          <ac:grpSpMkLst>
            <pc:docMk/>
            <pc:sldMk cId="1651647401" sldId="287"/>
            <ac:grpSpMk id="28" creationId="{56308B8F-E448-53D9-2C9F-672B7CC013A6}"/>
          </ac:grpSpMkLst>
        </pc:grpChg>
        <pc:grpChg chg="add del mod">
          <ac:chgData name="Kevin Irwin" userId="e5e70c5b-3b2e-4fd3-a199-fae312d24a50" providerId="ADAL" clId="{71848FBF-015D-4397-94ED-7FEB0AA5C344}" dt="2024-03-26T12:44:07.404" v="8538" actId="165"/>
          <ac:grpSpMkLst>
            <pc:docMk/>
            <pc:sldMk cId="1651647401" sldId="287"/>
            <ac:grpSpMk id="38" creationId="{50E51C6E-A797-1E19-ACC0-37D87D13B239}"/>
          </ac:grpSpMkLst>
        </pc:grpChg>
        <pc:grpChg chg="add del mod">
          <ac:chgData name="Kevin Irwin" userId="e5e70c5b-3b2e-4fd3-a199-fae312d24a50" providerId="ADAL" clId="{71848FBF-015D-4397-94ED-7FEB0AA5C344}" dt="2024-03-26T12:17:27.724" v="8053" actId="165"/>
          <ac:grpSpMkLst>
            <pc:docMk/>
            <pc:sldMk cId="1651647401" sldId="287"/>
            <ac:grpSpMk id="41" creationId="{83DD50A2-5534-890B-5E1F-1900490BA95B}"/>
          </ac:grpSpMkLst>
        </pc:grpChg>
        <pc:grpChg chg="add del mod">
          <ac:chgData name="Kevin Irwin" userId="e5e70c5b-3b2e-4fd3-a199-fae312d24a50" providerId="ADAL" clId="{71848FBF-015D-4397-94ED-7FEB0AA5C344}" dt="2024-03-26T12:19:28.035" v="8125" actId="165"/>
          <ac:grpSpMkLst>
            <pc:docMk/>
            <pc:sldMk cId="1651647401" sldId="287"/>
            <ac:grpSpMk id="45" creationId="{643EF79D-D682-41D6-E7DE-CF9502958129}"/>
          </ac:grpSpMkLst>
        </pc:grpChg>
        <pc:grpChg chg="add del mod">
          <ac:chgData name="Kevin Irwin" userId="e5e70c5b-3b2e-4fd3-a199-fae312d24a50" providerId="ADAL" clId="{71848FBF-015D-4397-94ED-7FEB0AA5C344}" dt="2024-03-26T12:28:54.017" v="8239" actId="165"/>
          <ac:grpSpMkLst>
            <pc:docMk/>
            <pc:sldMk cId="1651647401" sldId="287"/>
            <ac:grpSpMk id="49" creationId="{E062750D-6492-B53F-17F7-416F49AB96F0}"/>
          </ac:grpSpMkLst>
        </pc:grpChg>
        <pc:grpChg chg="add del mod">
          <ac:chgData name="Kevin Irwin" userId="e5e70c5b-3b2e-4fd3-a199-fae312d24a50" providerId="ADAL" clId="{71848FBF-015D-4397-94ED-7FEB0AA5C344}" dt="2024-03-26T12:28:56.057" v="8240" actId="165"/>
          <ac:grpSpMkLst>
            <pc:docMk/>
            <pc:sldMk cId="1651647401" sldId="287"/>
            <ac:grpSpMk id="54" creationId="{9BDE0FC0-387C-1BF2-121B-017E10EFA34F}"/>
          </ac:grpSpMkLst>
        </pc:grpChg>
        <pc:grpChg chg="add del mod">
          <ac:chgData name="Kevin Irwin" userId="e5e70c5b-3b2e-4fd3-a199-fae312d24a50" providerId="ADAL" clId="{71848FBF-015D-4397-94ED-7FEB0AA5C344}" dt="2024-03-26T12:49:19.989" v="8704" actId="165"/>
          <ac:grpSpMkLst>
            <pc:docMk/>
            <pc:sldMk cId="1651647401" sldId="287"/>
            <ac:grpSpMk id="61" creationId="{9F64FF53-7059-2215-4FD0-7D851F4FE94A}"/>
          </ac:grpSpMkLst>
        </pc:grpChg>
        <pc:grpChg chg="add del mod">
          <ac:chgData name="Kevin Irwin" userId="e5e70c5b-3b2e-4fd3-a199-fae312d24a50" providerId="ADAL" clId="{71848FBF-015D-4397-94ED-7FEB0AA5C344}" dt="2024-03-26T12:48:09.678" v="8654" actId="165"/>
          <ac:grpSpMkLst>
            <pc:docMk/>
            <pc:sldMk cId="1651647401" sldId="287"/>
            <ac:grpSpMk id="65" creationId="{ADA9295D-AB00-E336-1943-3188171C103D}"/>
          </ac:grpSpMkLst>
        </pc:grpChg>
        <pc:grpChg chg="add del mod">
          <ac:chgData name="Kevin Irwin" userId="e5e70c5b-3b2e-4fd3-a199-fae312d24a50" providerId="ADAL" clId="{71848FBF-015D-4397-94ED-7FEB0AA5C344}" dt="2024-03-26T12:44:08.236" v="8539" actId="165"/>
          <ac:grpSpMkLst>
            <pc:docMk/>
            <pc:sldMk cId="1651647401" sldId="287"/>
            <ac:grpSpMk id="68" creationId="{E5F1E4F6-4FB7-45F8-82EA-685B3D9DE0D1}"/>
          </ac:grpSpMkLst>
        </pc:grpChg>
        <pc:grpChg chg="add del mod">
          <ac:chgData name="Kevin Irwin" userId="e5e70c5b-3b2e-4fd3-a199-fae312d24a50" providerId="ADAL" clId="{71848FBF-015D-4397-94ED-7FEB0AA5C344}" dt="2024-03-26T12:16:45.306" v="8023" actId="165"/>
          <ac:grpSpMkLst>
            <pc:docMk/>
            <pc:sldMk cId="1651647401" sldId="287"/>
            <ac:grpSpMk id="71" creationId="{5C0933AE-00A6-EE79-DCD8-9A9ADF97C0AD}"/>
          </ac:grpSpMkLst>
        </pc:grpChg>
        <pc:grpChg chg="del mod">
          <ac:chgData name="Kevin Irwin" userId="e5e70c5b-3b2e-4fd3-a199-fae312d24a50" providerId="ADAL" clId="{71848FBF-015D-4397-94ED-7FEB0AA5C344}" dt="2024-03-26T12:16:18.494" v="7991" actId="478"/>
          <ac:grpSpMkLst>
            <pc:docMk/>
            <pc:sldMk cId="1651647401" sldId="287"/>
            <ac:grpSpMk id="73" creationId="{58DAF856-EB1D-A11B-C4A1-1468B7E14E9C}"/>
          </ac:grpSpMkLst>
        </pc:grpChg>
        <pc:grpChg chg="del mod">
          <ac:chgData name="Kevin Irwin" userId="e5e70c5b-3b2e-4fd3-a199-fae312d24a50" providerId="ADAL" clId="{71848FBF-015D-4397-94ED-7FEB0AA5C344}" dt="2024-03-26T12:16:16.839" v="7990" actId="478"/>
          <ac:grpSpMkLst>
            <pc:docMk/>
            <pc:sldMk cId="1651647401" sldId="287"/>
            <ac:grpSpMk id="74" creationId="{F7C3D4B9-3FF4-68A9-8BB4-9E881328F4AD}"/>
          </ac:grpSpMkLst>
        </pc:grpChg>
        <pc:grpChg chg="del mod topLvl">
          <ac:chgData name="Kevin Irwin" userId="e5e70c5b-3b2e-4fd3-a199-fae312d24a50" providerId="ADAL" clId="{71848FBF-015D-4397-94ED-7FEB0AA5C344}" dt="2024-03-26T12:50:34.648" v="8720" actId="478"/>
          <ac:grpSpMkLst>
            <pc:docMk/>
            <pc:sldMk cId="1651647401" sldId="287"/>
            <ac:grpSpMk id="75" creationId="{2E905B29-F7F2-F49F-EBFA-C57D86A34423}"/>
          </ac:grpSpMkLst>
        </pc:grpChg>
        <pc:grpChg chg="del mod">
          <ac:chgData name="Kevin Irwin" userId="e5e70c5b-3b2e-4fd3-a199-fae312d24a50" providerId="ADAL" clId="{71848FBF-015D-4397-94ED-7FEB0AA5C344}" dt="2024-03-26T12:16:38.916" v="8021" actId="478"/>
          <ac:grpSpMkLst>
            <pc:docMk/>
            <pc:sldMk cId="1651647401" sldId="287"/>
            <ac:grpSpMk id="79" creationId="{BEAEF41F-9E59-E74F-4D5E-2F25A48CF67B}"/>
          </ac:grpSpMkLst>
        </pc:grpChg>
        <pc:grpChg chg="add mod">
          <ac:chgData name="Kevin Irwin" userId="e5e70c5b-3b2e-4fd3-a199-fae312d24a50" providerId="ADAL" clId="{71848FBF-015D-4397-94ED-7FEB0AA5C344}" dt="2024-03-26T12:52:01.064" v="8751" actId="1037"/>
          <ac:grpSpMkLst>
            <pc:docMk/>
            <pc:sldMk cId="1651647401" sldId="287"/>
            <ac:grpSpMk id="83" creationId="{2EB5ACAA-237A-AD4B-B0E7-5431B35FAA24}"/>
          </ac:grpSpMkLst>
        </pc:grpChg>
        <pc:grpChg chg="add mod">
          <ac:chgData name="Kevin Irwin" userId="e5e70c5b-3b2e-4fd3-a199-fae312d24a50" providerId="ADAL" clId="{71848FBF-015D-4397-94ED-7FEB0AA5C344}" dt="2024-03-26T12:52:01.064" v="8751" actId="1037"/>
          <ac:grpSpMkLst>
            <pc:docMk/>
            <pc:sldMk cId="1651647401" sldId="287"/>
            <ac:grpSpMk id="86" creationId="{10F28631-3BDD-90F3-C082-625A3058867D}"/>
          </ac:grpSpMkLst>
        </pc:grpChg>
        <pc:grpChg chg="add mod">
          <ac:chgData name="Kevin Irwin" userId="e5e70c5b-3b2e-4fd3-a199-fae312d24a50" providerId="ADAL" clId="{71848FBF-015D-4397-94ED-7FEB0AA5C344}" dt="2024-03-26T12:52:01.064" v="8751" actId="1037"/>
          <ac:grpSpMkLst>
            <pc:docMk/>
            <pc:sldMk cId="1651647401" sldId="287"/>
            <ac:grpSpMk id="89" creationId="{F313CFCB-20BA-189D-90C8-E17D72E56685}"/>
          </ac:grpSpMkLst>
        </pc:grpChg>
        <pc:grpChg chg="add mod">
          <ac:chgData name="Kevin Irwin" userId="e5e70c5b-3b2e-4fd3-a199-fae312d24a50" providerId="ADAL" clId="{71848FBF-015D-4397-94ED-7FEB0AA5C344}" dt="2024-03-26T12:52:01.064" v="8751" actId="1037"/>
          <ac:grpSpMkLst>
            <pc:docMk/>
            <pc:sldMk cId="1651647401" sldId="287"/>
            <ac:grpSpMk id="97" creationId="{AA4DC359-64EA-B7EE-F5F1-E575FEE3AF42}"/>
          </ac:grpSpMkLst>
        </pc:grpChg>
        <pc:grpChg chg="add mod">
          <ac:chgData name="Kevin Irwin" userId="e5e70c5b-3b2e-4fd3-a199-fae312d24a50" providerId="ADAL" clId="{71848FBF-015D-4397-94ED-7FEB0AA5C344}" dt="2024-03-26T12:52:01.064" v="8751" actId="1037"/>
          <ac:grpSpMkLst>
            <pc:docMk/>
            <pc:sldMk cId="1651647401" sldId="287"/>
            <ac:grpSpMk id="100" creationId="{78635B63-C758-C9E9-5ED7-457BCC9B9C63}"/>
          </ac:grpSpMkLst>
        </pc:grpChg>
        <pc:grpChg chg="add mod">
          <ac:chgData name="Kevin Irwin" userId="e5e70c5b-3b2e-4fd3-a199-fae312d24a50" providerId="ADAL" clId="{71848FBF-015D-4397-94ED-7FEB0AA5C344}" dt="2024-03-26T12:52:01.064" v="8751" actId="1037"/>
          <ac:grpSpMkLst>
            <pc:docMk/>
            <pc:sldMk cId="1651647401" sldId="287"/>
            <ac:grpSpMk id="101" creationId="{32C8650C-B500-A036-09B2-24F63996EB8A}"/>
          </ac:grpSpMkLst>
        </pc:grpChg>
        <pc:grpChg chg="add mod">
          <ac:chgData name="Kevin Irwin" userId="e5e70c5b-3b2e-4fd3-a199-fae312d24a50" providerId="ADAL" clId="{71848FBF-015D-4397-94ED-7FEB0AA5C344}" dt="2024-03-26T12:52:01.064" v="8751" actId="1037"/>
          <ac:grpSpMkLst>
            <pc:docMk/>
            <pc:sldMk cId="1651647401" sldId="287"/>
            <ac:grpSpMk id="106" creationId="{8FCA217B-D6B3-9031-7EA9-DA49C95B6C53}"/>
          </ac:grpSpMkLst>
        </pc:grpChg>
        <pc:grpChg chg="add mod">
          <ac:chgData name="Kevin Irwin" userId="e5e70c5b-3b2e-4fd3-a199-fae312d24a50" providerId="ADAL" clId="{71848FBF-015D-4397-94ED-7FEB0AA5C344}" dt="2024-03-26T12:52:01.064" v="8751" actId="1037"/>
          <ac:grpSpMkLst>
            <pc:docMk/>
            <pc:sldMk cId="1651647401" sldId="287"/>
            <ac:grpSpMk id="108" creationId="{4E5D127C-709F-63E8-0771-5FDA1735BF02}"/>
          </ac:grpSpMkLst>
        </pc:grpChg>
        <pc:grpChg chg="add mod">
          <ac:chgData name="Kevin Irwin" userId="e5e70c5b-3b2e-4fd3-a199-fae312d24a50" providerId="ADAL" clId="{71848FBF-015D-4397-94ED-7FEB0AA5C344}" dt="2024-03-26T12:52:01.064" v="8751" actId="1037"/>
          <ac:grpSpMkLst>
            <pc:docMk/>
            <pc:sldMk cId="1651647401" sldId="287"/>
            <ac:grpSpMk id="109" creationId="{AADD5243-0C7A-89EC-60FE-118253845F64}"/>
          </ac:grpSpMkLst>
        </pc:grpChg>
        <pc:grpChg chg="add mod">
          <ac:chgData name="Kevin Irwin" userId="e5e70c5b-3b2e-4fd3-a199-fae312d24a50" providerId="ADAL" clId="{71848FBF-015D-4397-94ED-7FEB0AA5C344}" dt="2024-03-26T12:52:01.064" v="8751" actId="1037"/>
          <ac:grpSpMkLst>
            <pc:docMk/>
            <pc:sldMk cId="1651647401" sldId="287"/>
            <ac:grpSpMk id="110" creationId="{034BFCF8-2E44-0FCD-116A-AA11C8276445}"/>
          </ac:grpSpMkLst>
        </pc:grpChg>
        <pc:grpChg chg="add mod">
          <ac:chgData name="Kevin Irwin" userId="e5e70c5b-3b2e-4fd3-a199-fae312d24a50" providerId="ADAL" clId="{71848FBF-015D-4397-94ED-7FEB0AA5C344}" dt="2024-03-26T12:52:01.064" v="8751" actId="1037"/>
          <ac:grpSpMkLst>
            <pc:docMk/>
            <pc:sldMk cId="1651647401" sldId="287"/>
            <ac:grpSpMk id="115" creationId="{1C880BD2-2324-1909-2F7C-34E67DBF80EF}"/>
          </ac:grpSpMkLst>
        </pc:grpChg>
        <pc:grpChg chg="add mod">
          <ac:chgData name="Kevin Irwin" userId="e5e70c5b-3b2e-4fd3-a199-fae312d24a50" providerId="ADAL" clId="{71848FBF-015D-4397-94ED-7FEB0AA5C344}" dt="2024-03-26T12:52:01.064" v="8751" actId="1037"/>
          <ac:grpSpMkLst>
            <pc:docMk/>
            <pc:sldMk cId="1651647401" sldId="287"/>
            <ac:grpSpMk id="116" creationId="{4F8CD123-19F5-2C95-BA8D-23492C3E2ECB}"/>
          </ac:grpSpMkLst>
        </pc:grpChg>
        <pc:grpChg chg="add mod">
          <ac:chgData name="Kevin Irwin" userId="e5e70c5b-3b2e-4fd3-a199-fae312d24a50" providerId="ADAL" clId="{71848FBF-015D-4397-94ED-7FEB0AA5C344}" dt="2024-03-26T12:52:01.064" v="8751" actId="1037"/>
          <ac:grpSpMkLst>
            <pc:docMk/>
            <pc:sldMk cId="1651647401" sldId="287"/>
            <ac:grpSpMk id="121" creationId="{61014F68-F131-F629-F243-522B8804C0CE}"/>
          </ac:grpSpMkLst>
        </pc:grpChg>
        <pc:grpChg chg="add mod">
          <ac:chgData name="Kevin Irwin" userId="e5e70c5b-3b2e-4fd3-a199-fae312d24a50" providerId="ADAL" clId="{71848FBF-015D-4397-94ED-7FEB0AA5C344}" dt="2024-03-26T12:52:01.064" v="8751" actId="1037"/>
          <ac:grpSpMkLst>
            <pc:docMk/>
            <pc:sldMk cId="1651647401" sldId="287"/>
            <ac:grpSpMk id="129" creationId="{25FDC5ED-9BC4-F709-16A3-7C3C3C8FC77B}"/>
          </ac:grpSpMkLst>
        </pc:grpChg>
        <pc:grpChg chg="add mod">
          <ac:chgData name="Kevin Irwin" userId="e5e70c5b-3b2e-4fd3-a199-fae312d24a50" providerId="ADAL" clId="{71848FBF-015D-4397-94ED-7FEB0AA5C344}" dt="2024-03-26T12:52:01.064" v="8751" actId="1037"/>
          <ac:grpSpMkLst>
            <pc:docMk/>
            <pc:sldMk cId="1651647401" sldId="287"/>
            <ac:grpSpMk id="132" creationId="{E26B21EB-4514-5DBD-4049-675917681EBE}"/>
          </ac:grpSpMkLst>
        </pc:grpChg>
        <pc:grpChg chg="add mod">
          <ac:chgData name="Kevin Irwin" userId="e5e70c5b-3b2e-4fd3-a199-fae312d24a50" providerId="ADAL" clId="{71848FBF-015D-4397-94ED-7FEB0AA5C344}" dt="2024-03-26T12:52:01.064" v="8751" actId="1037"/>
          <ac:grpSpMkLst>
            <pc:docMk/>
            <pc:sldMk cId="1651647401" sldId="287"/>
            <ac:grpSpMk id="137" creationId="{DDBCAB45-4FFD-E912-CD30-274639DC5E1D}"/>
          </ac:grpSpMkLst>
        </pc:grpChg>
        <pc:grpChg chg="add mod">
          <ac:chgData name="Kevin Irwin" userId="e5e70c5b-3b2e-4fd3-a199-fae312d24a50" providerId="ADAL" clId="{71848FBF-015D-4397-94ED-7FEB0AA5C344}" dt="2024-03-26T12:52:01.064" v="8751" actId="1037"/>
          <ac:grpSpMkLst>
            <pc:docMk/>
            <pc:sldMk cId="1651647401" sldId="287"/>
            <ac:grpSpMk id="138" creationId="{A8F018D1-1F2A-7D9C-7521-752B93112494}"/>
          </ac:grpSpMkLst>
        </pc:grpChg>
        <pc:grpChg chg="add del mod">
          <ac:chgData name="Kevin Irwin" userId="e5e70c5b-3b2e-4fd3-a199-fae312d24a50" providerId="ADAL" clId="{71848FBF-015D-4397-94ED-7FEB0AA5C344}" dt="2024-03-26T12:47:38.875" v="8624" actId="478"/>
          <ac:grpSpMkLst>
            <pc:docMk/>
            <pc:sldMk cId="1651647401" sldId="287"/>
            <ac:grpSpMk id="139" creationId="{794CF870-5EDA-04DF-14FF-965C55EF0161}"/>
          </ac:grpSpMkLst>
        </pc:grpChg>
        <pc:grpChg chg="mod">
          <ac:chgData name="Kevin Irwin" userId="e5e70c5b-3b2e-4fd3-a199-fae312d24a50" providerId="ADAL" clId="{71848FBF-015D-4397-94ED-7FEB0AA5C344}" dt="2024-03-26T12:52:01.064" v="8751" actId="1037"/>
          <ac:grpSpMkLst>
            <pc:docMk/>
            <pc:sldMk cId="1651647401" sldId="287"/>
            <ac:grpSpMk id="140" creationId="{A572F0CD-8877-1189-E542-DBA6E1145459}"/>
          </ac:grpSpMkLst>
        </pc:grpChg>
        <pc:grpChg chg="add mod">
          <ac:chgData name="Kevin Irwin" userId="e5e70c5b-3b2e-4fd3-a199-fae312d24a50" providerId="ADAL" clId="{71848FBF-015D-4397-94ED-7FEB0AA5C344}" dt="2024-03-26T12:52:01.064" v="8751" actId="1037"/>
          <ac:grpSpMkLst>
            <pc:docMk/>
            <pc:sldMk cId="1651647401" sldId="287"/>
            <ac:grpSpMk id="144" creationId="{D7082149-AE39-6FAE-DAE3-751B908754B3}"/>
          </ac:grpSpMkLst>
        </pc:grpChg>
        <pc:grpChg chg="add del mod">
          <ac:chgData name="Kevin Irwin" userId="e5e70c5b-3b2e-4fd3-a199-fae312d24a50" providerId="ADAL" clId="{71848FBF-015D-4397-94ED-7FEB0AA5C344}" dt="2024-03-26T12:48:53.693" v="8676" actId="478"/>
          <ac:grpSpMkLst>
            <pc:docMk/>
            <pc:sldMk cId="1651647401" sldId="287"/>
            <ac:grpSpMk id="145" creationId="{227D5080-D8CD-1C0C-DE38-C42284F9DEAB}"/>
          </ac:grpSpMkLst>
        </pc:grpChg>
        <pc:grpChg chg="mod">
          <ac:chgData name="Kevin Irwin" userId="e5e70c5b-3b2e-4fd3-a199-fae312d24a50" providerId="ADAL" clId="{71848FBF-015D-4397-94ED-7FEB0AA5C344}" dt="2024-03-26T12:52:01.064" v="8751" actId="1037"/>
          <ac:grpSpMkLst>
            <pc:docMk/>
            <pc:sldMk cId="1651647401" sldId="287"/>
            <ac:grpSpMk id="146" creationId="{13991CD7-80E8-E2ED-9963-CEE8CF662665}"/>
          </ac:grpSpMkLst>
        </pc:grpChg>
        <pc:grpChg chg="add mod">
          <ac:chgData name="Kevin Irwin" userId="e5e70c5b-3b2e-4fd3-a199-fae312d24a50" providerId="ADAL" clId="{71848FBF-015D-4397-94ED-7FEB0AA5C344}" dt="2024-03-26T12:52:01.064" v="8751" actId="1037"/>
          <ac:grpSpMkLst>
            <pc:docMk/>
            <pc:sldMk cId="1651647401" sldId="287"/>
            <ac:grpSpMk id="152" creationId="{B5070593-18A3-DDD0-E48A-A09D7E543922}"/>
          </ac:grpSpMkLst>
        </pc:grpChg>
        <pc:picChg chg="add del mod">
          <ac:chgData name="Kevin Irwin" userId="e5e70c5b-3b2e-4fd3-a199-fae312d24a50" providerId="ADAL" clId="{71848FBF-015D-4397-94ED-7FEB0AA5C344}" dt="2024-03-25T19:53:27.885" v="7969" actId="478"/>
          <ac:picMkLst>
            <pc:docMk/>
            <pc:sldMk cId="1651647401" sldId="287"/>
            <ac:picMk id="5" creationId="{70D4675B-49FF-0C18-2E8A-750A23F758D3}"/>
          </ac:picMkLst>
        </pc:picChg>
        <pc:picChg chg="add mod">
          <ac:chgData name="Kevin Irwin" userId="e5e70c5b-3b2e-4fd3-a199-fae312d24a50" providerId="ADAL" clId="{71848FBF-015D-4397-94ED-7FEB0AA5C344}" dt="2024-03-26T12:52:01.064" v="8751" actId="1037"/>
          <ac:picMkLst>
            <pc:docMk/>
            <pc:sldMk cId="1651647401" sldId="287"/>
            <ac:picMk id="20" creationId="{3D9B2747-3BCB-30DD-F579-62A6D97A1D2F}"/>
          </ac:picMkLst>
        </pc:picChg>
        <pc:picChg chg="add del mod">
          <ac:chgData name="Kevin Irwin" userId="e5e70c5b-3b2e-4fd3-a199-fae312d24a50" providerId="ADAL" clId="{71848FBF-015D-4397-94ED-7FEB0AA5C344}" dt="2024-03-26T12:41:55.246" v="8470" actId="478"/>
          <ac:picMkLst>
            <pc:docMk/>
            <pc:sldMk cId="1651647401" sldId="287"/>
            <ac:picMk id="23" creationId="{2D84EEFF-AA16-62B8-9AFF-257C933FAF07}"/>
          </ac:picMkLst>
        </pc:picChg>
        <pc:picChg chg="del mod topLvl">
          <ac:chgData name="Kevin Irwin" userId="e5e70c5b-3b2e-4fd3-a199-fae312d24a50" providerId="ADAL" clId="{71848FBF-015D-4397-94ED-7FEB0AA5C344}" dt="2024-03-26T12:32:34.102" v="8293" actId="478"/>
          <ac:picMkLst>
            <pc:docMk/>
            <pc:sldMk cId="1651647401" sldId="287"/>
            <ac:picMk id="30" creationId="{85F036BC-E1A1-F861-A68B-BDBFA3160C57}"/>
          </ac:picMkLst>
        </pc:picChg>
        <pc:picChg chg="mod ord topLvl">
          <ac:chgData name="Kevin Irwin" userId="e5e70c5b-3b2e-4fd3-a199-fae312d24a50" providerId="ADAL" clId="{71848FBF-015D-4397-94ED-7FEB0AA5C344}" dt="2024-03-26T12:52:01.064" v="8751" actId="1037"/>
          <ac:picMkLst>
            <pc:docMk/>
            <pc:sldMk cId="1651647401" sldId="287"/>
            <ac:picMk id="32" creationId="{017992DC-7B5E-83B4-5860-82B0BBF10844}"/>
          </ac:picMkLst>
        </pc:picChg>
        <pc:picChg chg="mod">
          <ac:chgData name="Kevin Irwin" userId="e5e70c5b-3b2e-4fd3-a199-fae312d24a50" providerId="ADAL" clId="{71848FBF-015D-4397-94ED-7FEB0AA5C344}" dt="2024-03-26T12:28:07.316" v="8225" actId="165"/>
          <ac:picMkLst>
            <pc:docMk/>
            <pc:sldMk cId="1651647401" sldId="287"/>
            <ac:picMk id="34" creationId="{DB6840D3-0316-C14B-DF0A-546B628423D5}"/>
          </ac:picMkLst>
        </pc:picChg>
        <pc:picChg chg="add del mod">
          <ac:chgData name="Kevin Irwin" userId="e5e70c5b-3b2e-4fd3-a199-fae312d24a50" providerId="ADAL" clId="{71848FBF-015D-4397-94ED-7FEB0AA5C344}" dt="2024-03-26T12:41:35.440" v="8463" actId="478"/>
          <ac:picMkLst>
            <pc:docMk/>
            <pc:sldMk cId="1651647401" sldId="287"/>
            <ac:picMk id="35" creationId="{BCA69FF2-FC6A-E764-FEF0-A1AA02783378}"/>
          </ac:picMkLst>
        </pc:picChg>
        <pc:picChg chg="del mod ord topLvl">
          <ac:chgData name="Kevin Irwin" userId="e5e70c5b-3b2e-4fd3-a199-fae312d24a50" providerId="ADAL" clId="{71848FBF-015D-4397-94ED-7FEB0AA5C344}" dt="2024-03-26T12:45:20.836" v="8569" actId="478"/>
          <ac:picMkLst>
            <pc:docMk/>
            <pc:sldMk cId="1651647401" sldId="287"/>
            <ac:picMk id="40" creationId="{84D002C2-B3E2-8CF9-F19B-7432EDA74418}"/>
          </ac:picMkLst>
        </pc:picChg>
        <pc:picChg chg="del mod ord topLvl">
          <ac:chgData name="Kevin Irwin" userId="e5e70c5b-3b2e-4fd3-a199-fae312d24a50" providerId="ADAL" clId="{71848FBF-015D-4397-94ED-7FEB0AA5C344}" dt="2024-03-26T12:53:54.067" v="8780" actId="478"/>
          <ac:picMkLst>
            <pc:docMk/>
            <pc:sldMk cId="1651647401" sldId="287"/>
            <ac:picMk id="43" creationId="{577183D6-C200-A563-B29F-A1BA68AA0CF9}"/>
          </ac:picMkLst>
        </pc:picChg>
        <pc:picChg chg="del mod ord topLvl">
          <ac:chgData name="Kevin Irwin" userId="e5e70c5b-3b2e-4fd3-a199-fae312d24a50" providerId="ADAL" clId="{71848FBF-015D-4397-94ED-7FEB0AA5C344}" dt="2024-03-26T12:56:16.916" v="8784" actId="478"/>
          <ac:picMkLst>
            <pc:docMk/>
            <pc:sldMk cId="1651647401" sldId="287"/>
            <ac:picMk id="47" creationId="{9ED45591-557D-B9EB-02F6-345BCB0CC9C4}"/>
          </ac:picMkLst>
        </pc:picChg>
        <pc:picChg chg="del mod ord topLvl">
          <ac:chgData name="Kevin Irwin" userId="e5e70c5b-3b2e-4fd3-a199-fae312d24a50" providerId="ADAL" clId="{71848FBF-015D-4397-94ED-7FEB0AA5C344}" dt="2024-03-26T12:37:48.127" v="8415" actId="478"/>
          <ac:picMkLst>
            <pc:docMk/>
            <pc:sldMk cId="1651647401" sldId="287"/>
            <ac:picMk id="51" creationId="{056ACC50-618E-D55D-F6CC-7F77539DB32A}"/>
          </ac:picMkLst>
        </pc:picChg>
        <pc:picChg chg="del mod ord topLvl">
          <ac:chgData name="Kevin Irwin" userId="e5e70c5b-3b2e-4fd3-a199-fae312d24a50" providerId="ADAL" clId="{71848FBF-015D-4397-94ED-7FEB0AA5C344}" dt="2024-03-26T12:35:29.120" v="8344" actId="478"/>
          <ac:picMkLst>
            <pc:docMk/>
            <pc:sldMk cId="1651647401" sldId="287"/>
            <ac:picMk id="56" creationId="{39EF7EF3-704A-2271-1516-D9A686FE8AF0}"/>
          </ac:picMkLst>
        </pc:picChg>
        <pc:picChg chg="del mod topLvl">
          <ac:chgData name="Kevin Irwin" userId="e5e70c5b-3b2e-4fd3-a199-fae312d24a50" providerId="ADAL" clId="{71848FBF-015D-4397-94ED-7FEB0AA5C344}" dt="2024-03-26T12:50:40.955" v="8723" actId="478"/>
          <ac:picMkLst>
            <pc:docMk/>
            <pc:sldMk cId="1651647401" sldId="287"/>
            <ac:picMk id="63" creationId="{5B2411B8-B0E2-EE24-078F-B5B1EC2B04B6}"/>
          </ac:picMkLst>
        </pc:picChg>
        <pc:picChg chg="mod topLvl">
          <ac:chgData name="Kevin Irwin" userId="e5e70c5b-3b2e-4fd3-a199-fae312d24a50" providerId="ADAL" clId="{71848FBF-015D-4397-94ED-7FEB0AA5C344}" dt="2024-03-26T12:52:01.064" v="8751" actId="1037"/>
          <ac:picMkLst>
            <pc:docMk/>
            <pc:sldMk cId="1651647401" sldId="287"/>
            <ac:picMk id="67" creationId="{8861E51F-3EA2-BBA9-B268-E2F0602A5D40}"/>
          </ac:picMkLst>
        </pc:picChg>
        <pc:picChg chg="mod topLvl">
          <ac:chgData name="Kevin Irwin" userId="e5e70c5b-3b2e-4fd3-a199-fae312d24a50" providerId="ADAL" clId="{71848FBF-015D-4397-94ED-7FEB0AA5C344}" dt="2024-03-26T12:52:01.064" v="8751" actId="1037"/>
          <ac:picMkLst>
            <pc:docMk/>
            <pc:sldMk cId="1651647401" sldId="287"/>
            <ac:picMk id="70" creationId="{7437A28E-839D-6478-A428-95AF8F8050D3}"/>
          </ac:picMkLst>
        </pc:picChg>
        <pc:picChg chg="del mod">
          <ac:chgData name="Kevin Irwin" userId="e5e70c5b-3b2e-4fd3-a199-fae312d24a50" providerId="ADAL" clId="{71848FBF-015D-4397-94ED-7FEB0AA5C344}" dt="2024-03-26T12:16:16.839" v="7990" actId="478"/>
          <ac:picMkLst>
            <pc:docMk/>
            <pc:sldMk cId="1651647401" sldId="287"/>
            <ac:picMk id="76" creationId="{E149FC58-A7EC-91F8-0BD0-F0723B825588}"/>
          </ac:picMkLst>
        </pc:picChg>
        <pc:picChg chg="del mod">
          <ac:chgData name="Kevin Irwin" userId="e5e70c5b-3b2e-4fd3-a199-fae312d24a50" providerId="ADAL" clId="{71848FBF-015D-4397-94ED-7FEB0AA5C344}" dt="2024-03-26T12:16:18.494" v="7991" actId="478"/>
          <ac:picMkLst>
            <pc:docMk/>
            <pc:sldMk cId="1651647401" sldId="287"/>
            <ac:picMk id="80" creationId="{EF0DA9E1-44D5-D538-0E81-51B7D74FCE0D}"/>
          </ac:picMkLst>
        </pc:picChg>
        <pc:picChg chg="add del mod">
          <ac:chgData name="Kevin Irwin" userId="e5e70c5b-3b2e-4fd3-a199-fae312d24a50" providerId="ADAL" clId="{71848FBF-015D-4397-94ED-7FEB0AA5C344}" dt="2024-03-26T12:26:35.336" v="8196" actId="478"/>
          <ac:picMkLst>
            <pc:docMk/>
            <pc:sldMk cId="1651647401" sldId="287"/>
            <ac:picMk id="93" creationId="{129C783A-F9CE-1B07-2A3A-E2FDFB7FE41A}"/>
          </ac:picMkLst>
        </pc:picChg>
        <pc:picChg chg="add mod">
          <ac:chgData name="Kevin Irwin" userId="e5e70c5b-3b2e-4fd3-a199-fae312d24a50" providerId="ADAL" clId="{71848FBF-015D-4397-94ED-7FEB0AA5C344}" dt="2024-03-26T12:52:01.064" v="8751" actId="1037"/>
          <ac:picMkLst>
            <pc:docMk/>
            <pc:sldMk cId="1651647401" sldId="287"/>
            <ac:picMk id="95" creationId="{40D25F72-0C63-A738-DF94-04BEB798C975}"/>
          </ac:picMkLst>
        </pc:picChg>
        <pc:picChg chg="add mod">
          <ac:chgData name="Kevin Irwin" userId="e5e70c5b-3b2e-4fd3-a199-fae312d24a50" providerId="ADAL" clId="{71848FBF-015D-4397-94ED-7FEB0AA5C344}" dt="2024-03-26T12:28:14.734" v="8228" actId="571"/>
          <ac:picMkLst>
            <pc:docMk/>
            <pc:sldMk cId="1651647401" sldId="287"/>
            <ac:picMk id="96" creationId="{AF8C5765-55DB-06AF-7EC3-5051FD4EE63A}"/>
          </ac:picMkLst>
        </pc:picChg>
        <pc:picChg chg="add mod">
          <ac:chgData name="Kevin Irwin" userId="e5e70c5b-3b2e-4fd3-a199-fae312d24a50" providerId="ADAL" clId="{71848FBF-015D-4397-94ED-7FEB0AA5C344}" dt="2024-03-26T12:52:01.064" v="8751" actId="1037"/>
          <ac:picMkLst>
            <pc:docMk/>
            <pc:sldMk cId="1651647401" sldId="287"/>
            <ac:picMk id="105" creationId="{B8A0E767-D505-E317-7469-A81A23F724EC}"/>
          </ac:picMkLst>
        </pc:picChg>
        <pc:picChg chg="add mod">
          <ac:chgData name="Kevin Irwin" userId="e5e70c5b-3b2e-4fd3-a199-fae312d24a50" providerId="ADAL" clId="{71848FBF-015D-4397-94ED-7FEB0AA5C344}" dt="2024-03-26T12:52:01.064" v="8751" actId="1037"/>
          <ac:picMkLst>
            <pc:docMk/>
            <pc:sldMk cId="1651647401" sldId="287"/>
            <ac:picMk id="114" creationId="{0C98D2DC-2718-EF81-709B-7E374BA3407A}"/>
          </ac:picMkLst>
        </pc:picChg>
        <pc:picChg chg="add mod">
          <ac:chgData name="Kevin Irwin" userId="e5e70c5b-3b2e-4fd3-a199-fae312d24a50" providerId="ADAL" clId="{71848FBF-015D-4397-94ED-7FEB0AA5C344}" dt="2024-03-26T12:52:01.064" v="8751" actId="1037"/>
          <ac:picMkLst>
            <pc:docMk/>
            <pc:sldMk cId="1651647401" sldId="287"/>
            <ac:picMk id="120" creationId="{80C67F96-1300-867D-4F1B-B31889D59592}"/>
          </ac:picMkLst>
        </pc:picChg>
        <pc:picChg chg="add mod ord">
          <ac:chgData name="Kevin Irwin" userId="e5e70c5b-3b2e-4fd3-a199-fae312d24a50" providerId="ADAL" clId="{71848FBF-015D-4397-94ED-7FEB0AA5C344}" dt="2024-03-26T12:52:01.064" v="8751" actId="1037"/>
          <ac:picMkLst>
            <pc:docMk/>
            <pc:sldMk cId="1651647401" sldId="287"/>
            <ac:picMk id="123" creationId="{335EC3EE-9B1A-BB8E-0FA9-6C37508B137A}"/>
          </ac:picMkLst>
        </pc:picChg>
        <pc:picChg chg="add mod ord">
          <ac:chgData name="Kevin Irwin" userId="e5e70c5b-3b2e-4fd3-a199-fae312d24a50" providerId="ADAL" clId="{71848FBF-015D-4397-94ED-7FEB0AA5C344}" dt="2024-03-26T12:52:01.064" v="8751" actId="1037"/>
          <ac:picMkLst>
            <pc:docMk/>
            <pc:sldMk cId="1651647401" sldId="287"/>
            <ac:picMk id="125" creationId="{7BA634EE-FA3D-2AD0-F07C-38B05E2A56B9}"/>
          </ac:picMkLst>
        </pc:picChg>
        <pc:picChg chg="add mod">
          <ac:chgData name="Kevin Irwin" userId="e5e70c5b-3b2e-4fd3-a199-fae312d24a50" providerId="ADAL" clId="{71848FBF-015D-4397-94ED-7FEB0AA5C344}" dt="2024-03-26T12:43:06.453" v="8480"/>
          <ac:picMkLst>
            <pc:docMk/>
            <pc:sldMk cId="1651647401" sldId="287"/>
            <ac:picMk id="128" creationId="{1C6472D9-E614-8658-340E-C85201994346}"/>
          </ac:picMkLst>
        </pc:picChg>
        <pc:picChg chg="add mod">
          <ac:chgData name="Kevin Irwin" userId="e5e70c5b-3b2e-4fd3-a199-fae312d24a50" providerId="ADAL" clId="{71848FBF-015D-4397-94ED-7FEB0AA5C344}" dt="2024-03-26T12:52:01.064" v="8751" actId="1037"/>
          <ac:picMkLst>
            <pc:docMk/>
            <pc:sldMk cId="1651647401" sldId="287"/>
            <ac:picMk id="136" creationId="{22CF9437-F52E-1582-EE1C-C64B9DAE69B0}"/>
          </ac:picMkLst>
        </pc:picChg>
        <pc:picChg chg="del mod">
          <ac:chgData name="Kevin Irwin" userId="e5e70c5b-3b2e-4fd3-a199-fae312d24a50" providerId="ADAL" clId="{71848FBF-015D-4397-94ED-7FEB0AA5C344}" dt="2024-03-26T12:47:38.875" v="8624" actId="478"/>
          <ac:picMkLst>
            <pc:docMk/>
            <pc:sldMk cId="1651647401" sldId="287"/>
            <ac:picMk id="141" creationId="{E13738F7-0391-AF72-5410-6A399B897274}"/>
          </ac:picMkLst>
        </pc:picChg>
        <pc:picChg chg="del mod">
          <ac:chgData name="Kevin Irwin" userId="e5e70c5b-3b2e-4fd3-a199-fae312d24a50" providerId="ADAL" clId="{71848FBF-015D-4397-94ED-7FEB0AA5C344}" dt="2024-03-26T12:48:53.693" v="8676" actId="478"/>
          <ac:picMkLst>
            <pc:docMk/>
            <pc:sldMk cId="1651647401" sldId="287"/>
            <ac:picMk id="147" creationId="{065AE5BD-FFA9-0CFC-97BE-78A5F0DCA49D}"/>
          </ac:picMkLst>
        </pc:picChg>
        <pc:picChg chg="add mod">
          <ac:chgData name="Kevin Irwin" userId="e5e70c5b-3b2e-4fd3-a199-fae312d24a50" providerId="ADAL" clId="{71848FBF-015D-4397-94ED-7FEB0AA5C344}" dt="2024-03-26T12:52:01.064" v="8751" actId="1037"/>
          <ac:picMkLst>
            <pc:docMk/>
            <pc:sldMk cId="1651647401" sldId="287"/>
            <ac:picMk id="151" creationId="{13D4E728-D26F-4D1B-F00F-6D34A75473B4}"/>
          </ac:picMkLst>
        </pc:picChg>
        <pc:picChg chg="add mod">
          <ac:chgData name="Kevin Irwin" userId="e5e70c5b-3b2e-4fd3-a199-fae312d24a50" providerId="ADAL" clId="{71848FBF-015D-4397-94ED-7FEB0AA5C344}" dt="2024-03-26T12:53:57.242" v="8782" actId="1037"/>
          <ac:picMkLst>
            <pc:docMk/>
            <pc:sldMk cId="1651647401" sldId="287"/>
            <ac:picMk id="154" creationId="{7CFC082D-D321-1B2B-9B3F-100A84A7D2BE}"/>
          </ac:picMkLst>
        </pc:picChg>
        <pc:picChg chg="add mod">
          <ac:chgData name="Kevin Irwin" userId="e5e70c5b-3b2e-4fd3-a199-fae312d24a50" providerId="ADAL" clId="{71848FBF-015D-4397-94ED-7FEB0AA5C344}" dt="2024-03-26T12:56:32.718" v="8819" actId="14100"/>
          <ac:picMkLst>
            <pc:docMk/>
            <pc:sldMk cId="1651647401" sldId="287"/>
            <ac:picMk id="156" creationId="{1C66F5D4-DDA3-E4CC-9D28-502E083AA8C2}"/>
          </ac:picMkLst>
        </pc:picChg>
        <pc:cxnChg chg="mod">
          <ac:chgData name="Kevin Irwin" userId="e5e70c5b-3b2e-4fd3-a199-fae312d24a50" providerId="ADAL" clId="{71848FBF-015D-4397-94ED-7FEB0AA5C344}" dt="2024-03-26T12:52:01.064" v="8751" actId="1037"/>
          <ac:cxnSpMkLst>
            <pc:docMk/>
            <pc:sldMk cId="1651647401" sldId="287"/>
            <ac:cxnSpMk id="10" creationId="{BFED3B30-51CA-8B2A-3ADA-295E47759713}"/>
          </ac:cxnSpMkLst>
        </pc:cxnChg>
        <pc:cxnChg chg="mod">
          <ac:chgData name="Kevin Irwin" userId="e5e70c5b-3b2e-4fd3-a199-fae312d24a50" providerId="ADAL" clId="{71848FBF-015D-4397-94ED-7FEB0AA5C344}" dt="2024-03-26T12:52:01.064" v="8751" actId="1037"/>
          <ac:cxnSpMkLst>
            <pc:docMk/>
            <pc:sldMk cId="1651647401" sldId="287"/>
            <ac:cxnSpMk id="13" creationId="{FE2C0956-DC8C-A5F3-6F62-570959764BFB}"/>
          </ac:cxnSpMkLst>
        </pc:cxnChg>
        <pc:cxnChg chg="mod">
          <ac:chgData name="Kevin Irwin" userId="e5e70c5b-3b2e-4fd3-a199-fae312d24a50" providerId="ADAL" clId="{71848FBF-015D-4397-94ED-7FEB0AA5C344}" dt="2024-03-26T12:52:01.064" v="8751" actId="1037"/>
          <ac:cxnSpMkLst>
            <pc:docMk/>
            <pc:sldMk cId="1651647401" sldId="287"/>
            <ac:cxnSpMk id="16" creationId="{BB06769F-6C3B-4484-2130-2577DC0F0845}"/>
          </ac:cxnSpMkLst>
        </pc:cxnChg>
        <pc:cxnChg chg="mod">
          <ac:chgData name="Kevin Irwin" userId="e5e70c5b-3b2e-4fd3-a199-fae312d24a50" providerId="ADAL" clId="{71848FBF-015D-4397-94ED-7FEB0AA5C344}" dt="2024-03-26T12:52:01.064" v="8751" actId="1037"/>
          <ac:cxnSpMkLst>
            <pc:docMk/>
            <pc:sldMk cId="1651647401" sldId="287"/>
            <ac:cxnSpMk id="19" creationId="{95B89577-10E6-855E-6CBA-A82A236C2B5A}"/>
          </ac:cxnSpMkLst>
        </pc:cxnChg>
        <pc:cxnChg chg="add mod">
          <ac:chgData name="Kevin Irwin" userId="e5e70c5b-3b2e-4fd3-a199-fae312d24a50" providerId="ADAL" clId="{71848FBF-015D-4397-94ED-7FEB0AA5C344}" dt="2024-03-26T12:52:01.064" v="8751" actId="1037"/>
          <ac:cxnSpMkLst>
            <pc:docMk/>
            <pc:sldMk cId="1651647401" sldId="287"/>
            <ac:cxnSpMk id="52" creationId="{098D4C24-AD59-47A7-95BA-85A59472316E}"/>
          </ac:cxnSpMkLst>
        </pc:cxnChg>
        <pc:cxnChg chg="mod">
          <ac:chgData name="Kevin Irwin" userId="e5e70c5b-3b2e-4fd3-a199-fae312d24a50" providerId="ADAL" clId="{71848FBF-015D-4397-94ED-7FEB0AA5C344}" dt="2024-03-26T12:16:45.306" v="8023" actId="165"/>
          <ac:cxnSpMkLst>
            <pc:docMk/>
            <pc:sldMk cId="1651647401" sldId="287"/>
            <ac:cxnSpMk id="78" creationId="{3987788B-4DD8-C94A-6BD8-A3C8CDB28D2B}"/>
          </ac:cxnSpMkLst>
        </pc:cxnChg>
        <pc:cxnChg chg="del mod">
          <ac:chgData name="Kevin Irwin" userId="e5e70c5b-3b2e-4fd3-a199-fae312d24a50" providerId="ADAL" clId="{71848FBF-015D-4397-94ED-7FEB0AA5C344}" dt="2024-03-26T12:16:38.916" v="8021" actId="478"/>
          <ac:cxnSpMkLst>
            <pc:docMk/>
            <pc:sldMk cId="1651647401" sldId="287"/>
            <ac:cxnSpMk id="82" creationId="{A3F4A96D-45F2-605A-574C-D7B3F22E1D43}"/>
          </ac:cxnSpMkLst>
        </pc:cxnChg>
        <pc:cxnChg chg="mod">
          <ac:chgData name="Kevin Irwin" userId="e5e70c5b-3b2e-4fd3-a199-fae312d24a50" providerId="ADAL" clId="{71848FBF-015D-4397-94ED-7FEB0AA5C344}" dt="2024-03-26T12:52:01.064" v="8751" actId="1037"/>
          <ac:cxnSpMkLst>
            <pc:docMk/>
            <pc:sldMk cId="1651647401" sldId="287"/>
            <ac:cxnSpMk id="85" creationId="{1EB947A0-A7A1-E119-AD75-22498C197F15}"/>
          </ac:cxnSpMkLst>
        </pc:cxnChg>
        <pc:cxnChg chg="mod">
          <ac:chgData name="Kevin Irwin" userId="e5e70c5b-3b2e-4fd3-a199-fae312d24a50" providerId="ADAL" clId="{71848FBF-015D-4397-94ED-7FEB0AA5C344}" dt="2024-03-26T12:52:01.064" v="8751" actId="1037"/>
          <ac:cxnSpMkLst>
            <pc:docMk/>
            <pc:sldMk cId="1651647401" sldId="287"/>
            <ac:cxnSpMk id="88" creationId="{73DF71AB-B78A-6271-8A78-07B6E5CE9BFC}"/>
          </ac:cxnSpMkLst>
        </pc:cxnChg>
        <pc:cxnChg chg="mod">
          <ac:chgData name="Kevin Irwin" userId="e5e70c5b-3b2e-4fd3-a199-fae312d24a50" providerId="ADAL" clId="{71848FBF-015D-4397-94ED-7FEB0AA5C344}" dt="2024-03-26T12:52:01.064" v="8751" actId="1037"/>
          <ac:cxnSpMkLst>
            <pc:docMk/>
            <pc:sldMk cId="1651647401" sldId="287"/>
            <ac:cxnSpMk id="91" creationId="{CEAB29E8-CDD4-7B65-34EC-6FCDBE11C987}"/>
          </ac:cxnSpMkLst>
        </pc:cxnChg>
        <pc:cxnChg chg="mod">
          <ac:chgData name="Kevin Irwin" userId="e5e70c5b-3b2e-4fd3-a199-fae312d24a50" providerId="ADAL" clId="{71848FBF-015D-4397-94ED-7FEB0AA5C344}" dt="2024-03-26T12:52:01.064" v="8751" actId="1037"/>
          <ac:cxnSpMkLst>
            <pc:docMk/>
            <pc:sldMk cId="1651647401" sldId="287"/>
            <ac:cxnSpMk id="99" creationId="{94CEFC8C-784A-26A4-8F55-59E283B01AC6}"/>
          </ac:cxnSpMkLst>
        </pc:cxnChg>
        <pc:cxnChg chg="mod">
          <ac:chgData name="Kevin Irwin" userId="e5e70c5b-3b2e-4fd3-a199-fae312d24a50" providerId="ADAL" clId="{71848FBF-015D-4397-94ED-7FEB0AA5C344}" dt="2024-03-26T12:52:01.064" v="8751" actId="1037"/>
          <ac:cxnSpMkLst>
            <pc:docMk/>
            <pc:sldMk cId="1651647401" sldId="287"/>
            <ac:cxnSpMk id="103" creationId="{590638FA-D9F7-636C-D635-A7CE75D579BE}"/>
          </ac:cxnSpMkLst>
        </pc:cxnChg>
        <pc:cxnChg chg="mod">
          <ac:chgData name="Kevin Irwin" userId="e5e70c5b-3b2e-4fd3-a199-fae312d24a50" providerId="ADAL" clId="{71848FBF-015D-4397-94ED-7FEB0AA5C344}" dt="2024-03-26T12:52:01.064" v="8751" actId="1037"/>
          <ac:cxnSpMkLst>
            <pc:docMk/>
            <pc:sldMk cId="1651647401" sldId="287"/>
            <ac:cxnSpMk id="112" creationId="{72A3D226-0A43-DFDD-ABAE-A0312AE0385D}"/>
          </ac:cxnSpMkLst>
        </pc:cxnChg>
        <pc:cxnChg chg="mod">
          <ac:chgData name="Kevin Irwin" userId="e5e70c5b-3b2e-4fd3-a199-fae312d24a50" providerId="ADAL" clId="{71848FBF-015D-4397-94ED-7FEB0AA5C344}" dt="2024-03-26T12:52:01.064" v="8751" actId="1037"/>
          <ac:cxnSpMkLst>
            <pc:docMk/>
            <pc:sldMk cId="1651647401" sldId="287"/>
            <ac:cxnSpMk id="118" creationId="{A745E338-98B4-54F3-FCF4-FC7030BBA333}"/>
          </ac:cxnSpMkLst>
        </pc:cxnChg>
        <pc:cxnChg chg="add mod">
          <ac:chgData name="Kevin Irwin" userId="e5e70c5b-3b2e-4fd3-a199-fae312d24a50" providerId="ADAL" clId="{71848FBF-015D-4397-94ED-7FEB0AA5C344}" dt="2024-03-26T14:33:26.469" v="10362" actId="1035"/>
          <ac:cxnSpMkLst>
            <pc:docMk/>
            <pc:sldMk cId="1651647401" sldId="287"/>
            <ac:cxnSpMk id="127" creationId="{FFB0995D-B71E-19B3-7C6D-D059E6C3D4CA}"/>
          </ac:cxnSpMkLst>
        </pc:cxnChg>
        <pc:cxnChg chg="mod">
          <ac:chgData name="Kevin Irwin" userId="e5e70c5b-3b2e-4fd3-a199-fae312d24a50" providerId="ADAL" clId="{71848FBF-015D-4397-94ED-7FEB0AA5C344}" dt="2024-03-26T12:52:01.064" v="8751" actId="1037"/>
          <ac:cxnSpMkLst>
            <pc:docMk/>
            <pc:sldMk cId="1651647401" sldId="287"/>
            <ac:cxnSpMk id="131" creationId="{D5CE21D5-01C4-7854-D204-0498BD176B56}"/>
          </ac:cxnSpMkLst>
        </pc:cxnChg>
        <pc:cxnChg chg="mod">
          <ac:chgData name="Kevin Irwin" userId="e5e70c5b-3b2e-4fd3-a199-fae312d24a50" providerId="ADAL" clId="{71848FBF-015D-4397-94ED-7FEB0AA5C344}" dt="2024-03-26T12:52:01.064" v="8751" actId="1037"/>
          <ac:cxnSpMkLst>
            <pc:docMk/>
            <pc:sldMk cId="1651647401" sldId="287"/>
            <ac:cxnSpMk id="134" creationId="{470FE2F2-76B5-E83F-4ECB-EC7DC9695CA4}"/>
          </ac:cxnSpMkLst>
        </pc:cxnChg>
        <pc:cxnChg chg="mod">
          <ac:chgData name="Kevin Irwin" userId="e5e70c5b-3b2e-4fd3-a199-fae312d24a50" providerId="ADAL" clId="{71848FBF-015D-4397-94ED-7FEB0AA5C344}" dt="2024-03-26T12:52:01.064" v="8751" actId="1037"/>
          <ac:cxnSpMkLst>
            <pc:docMk/>
            <pc:sldMk cId="1651647401" sldId="287"/>
            <ac:cxnSpMk id="143" creationId="{70864746-488B-DF26-D5E4-33481BD4F033}"/>
          </ac:cxnSpMkLst>
        </pc:cxnChg>
        <pc:cxnChg chg="mod">
          <ac:chgData name="Kevin Irwin" userId="e5e70c5b-3b2e-4fd3-a199-fae312d24a50" providerId="ADAL" clId="{71848FBF-015D-4397-94ED-7FEB0AA5C344}" dt="2024-03-26T12:52:01.064" v="8751" actId="1037"/>
          <ac:cxnSpMkLst>
            <pc:docMk/>
            <pc:sldMk cId="1651647401" sldId="287"/>
            <ac:cxnSpMk id="149" creationId="{A4C5649E-CB6B-E1CF-6E1D-C166D1BED91F}"/>
          </ac:cxnSpMkLst>
        </pc:cxnChg>
      </pc:sldChg>
      <pc:sldChg chg="addSp delSp modSp new mod">
        <pc:chgData name="Kevin Irwin" userId="e5e70c5b-3b2e-4fd3-a199-fae312d24a50" providerId="ADAL" clId="{71848FBF-015D-4397-94ED-7FEB0AA5C344}" dt="2024-03-26T13:17:34.159" v="9064" actId="14826"/>
        <pc:sldMkLst>
          <pc:docMk/>
          <pc:sldMk cId="666808356" sldId="288"/>
        </pc:sldMkLst>
        <pc:spChg chg="del">
          <ac:chgData name="Kevin Irwin" userId="e5e70c5b-3b2e-4fd3-a199-fae312d24a50" providerId="ADAL" clId="{71848FBF-015D-4397-94ED-7FEB0AA5C344}" dt="2024-03-25T19:17:53.370" v="7603" actId="478"/>
          <ac:spMkLst>
            <pc:docMk/>
            <pc:sldMk cId="666808356" sldId="288"/>
            <ac:spMk id="2" creationId="{3D1046D1-020E-F694-B512-A988BD885817}"/>
          </ac:spMkLst>
        </pc:spChg>
        <pc:spChg chg="mod">
          <ac:chgData name="Kevin Irwin" userId="e5e70c5b-3b2e-4fd3-a199-fae312d24a50" providerId="ADAL" clId="{71848FBF-015D-4397-94ED-7FEB0AA5C344}" dt="2024-03-26T12:58:36.434" v="8939" actId="14861"/>
          <ac:spMkLst>
            <pc:docMk/>
            <pc:sldMk cId="666808356" sldId="288"/>
            <ac:spMk id="3" creationId="{F2D24B50-D7F7-BA19-81F3-51884CDF51ED}"/>
          </ac:spMkLst>
        </pc:spChg>
        <pc:spChg chg="add del mod">
          <ac:chgData name="Kevin Irwin" userId="e5e70c5b-3b2e-4fd3-a199-fae312d24a50" providerId="ADAL" clId="{71848FBF-015D-4397-94ED-7FEB0AA5C344}" dt="2024-03-26T12:58:19.037" v="8935" actId="478"/>
          <ac:spMkLst>
            <pc:docMk/>
            <pc:sldMk cId="666808356" sldId="288"/>
            <ac:spMk id="4" creationId="{4C01481D-6616-4E6B-B8E6-C8A4CBE552F8}"/>
          </ac:spMkLst>
        </pc:spChg>
        <pc:spChg chg="mod">
          <ac:chgData name="Kevin Irwin" userId="e5e70c5b-3b2e-4fd3-a199-fae312d24a50" providerId="ADAL" clId="{71848FBF-015D-4397-94ED-7FEB0AA5C344}" dt="2024-03-25T19:17:57.201" v="7604"/>
          <ac:spMkLst>
            <pc:docMk/>
            <pc:sldMk cId="666808356" sldId="288"/>
            <ac:spMk id="6" creationId="{080E064B-4177-08A8-9A1A-FD959DE9323B}"/>
          </ac:spMkLst>
        </pc:spChg>
        <pc:spChg chg="mod">
          <ac:chgData name="Kevin Irwin" userId="e5e70c5b-3b2e-4fd3-a199-fae312d24a50" providerId="ADAL" clId="{71848FBF-015D-4397-94ED-7FEB0AA5C344}" dt="2024-03-25T19:17:57.201" v="7604"/>
          <ac:spMkLst>
            <pc:docMk/>
            <pc:sldMk cId="666808356" sldId="288"/>
            <ac:spMk id="9" creationId="{2E9557EB-CEC5-026D-9CF4-5B55EEB5D3B8}"/>
          </ac:spMkLst>
        </pc:spChg>
        <pc:spChg chg="add mod">
          <ac:chgData name="Kevin Irwin" userId="e5e70c5b-3b2e-4fd3-a199-fae312d24a50" providerId="ADAL" clId="{71848FBF-015D-4397-94ED-7FEB0AA5C344}" dt="2024-03-26T12:58:36.434" v="8939" actId="14861"/>
          <ac:spMkLst>
            <pc:docMk/>
            <pc:sldMk cId="666808356" sldId="288"/>
            <ac:spMk id="66" creationId="{74FEFF08-572A-CA76-42C7-03310BCCCA41}"/>
          </ac:spMkLst>
        </pc:spChg>
        <pc:spChg chg="add mod">
          <ac:chgData name="Kevin Irwin" userId="e5e70c5b-3b2e-4fd3-a199-fae312d24a50" providerId="ADAL" clId="{71848FBF-015D-4397-94ED-7FEB0AA5C344}" dt="2024-03-26T12:58:36.434" v="8939" actId="14861"/>
          <ac:spMkLst>
            <pc:docMk/>
            <pc:sldMk cId="666808356" sldId="288"/>
            <ac:spMk id="67" creationId="{EF229098-30CE-AE8F-EAF2-866F71B587F1}"/>
          </ac:spMkLst>
        </pc:spChg>
        <pc:spChg chg="add mod">
          <ac:chgData name="Kevin Irwin" userId="e5e70c5b-3b2e-4fd3-a199-fae312d24a50" providerId="ADAL" clId="{71848FBF-015D-4397-94ED-7FEB0AA5C344}" dt="2024-03-26T12:58:36.434" v="8939" actId="14861"/>
          <ac:spMkLst>
            <pc:docMk/>
            <pc:sldMk cId="666808356" sldId="288"/>
            <ac:spMk id="68" creationId="{98C019DB-2DD4-A54F-CFE0-17DABEF44852}"/>
          </ac:spMkLst>
        </pc:spChg>
        <pc:spChg chg="add mod">
          <ac:chgData name="Kevin Irwin" userId="e5e70c5b-3b2e-4fd3-a199-fae312d24a50" providerId="ADAL" clId="{71848FBF-015D-4397-94ED-7FEB0AA5C344}" dt="2024-03-26T12:58:36.434" v="8939" actId="14861"/>
          <ac:spMkLst>
            <pc:docMk/>
            <pc:sldMk cId="666808356" sldId="288"/>
            <ac:spMk id="72" creationId="{B04A871D-E991-A57B-46BD-107F143348B6}"/>
          </ac:spMkLst>
        </pc:spChg>
        <pc:spChg chg="mod">
          <ac:chgData name="Kevin Irwin" userId="e5e70c5b-3b2e-4fd3-a199-fae312d24a50" providerId="ADAL" clId="{71848FBF-015D-4397-94ED-7FEB0AA5C344}" dt="2024-03-26T12:58:16.387" v="8934" actId="1035"/>
          <ac:spMkLst>
            <pc:docMk/>
            <pc:sldMk cId="666808356" sldId="288"/>
            <ac:spMk id="80" creationId="{5AB88B02-6FCB-863D-A402-50CFD7D0612C}"/>
          </ac:spMkLst>
        </pc:spChg>
        <pc:spChg chg="mod">
          <ac:chgData name="Kevin Irwin" userId="e5e70c5b-3b2e-4fd3-a199-fae312d24a50" providerId="ADAL" clId="{71848FBF-015D-4397-94ED-7FEB0AA5C344}" dt="2024-03-26T12:58:16.387" v="8934" actId="1035"/>
          <ac:spMkLst>
            <pc:docMk/>
            <pc:sldMk cId="666808356" sldId="288"/>
            <ac:spMk id="83" creationId="{C2E3E584-B8C2-1407-46A5-AE1AFB129AA6}"/>
          </ac:spMkLst>
        </pc:spChg>
        <pc:spChg chg="mod">
          <ac:chgData name="Kevin Irwin" userId="e5e70c5b-3b2e-4fd3-a199-fae312d24a50" providerId="ADAL" clId="{71848FBF-015D-4397-94ED-7FEB0AA5C344}" dt="2024-03-26T12:58:16.387" v="8934" actId="1035"/>
          <ac:spMkLst>
            <pc:docMk/>
            <pc:sldMk cId="666808356" sldId="288"/>
            <ac:spMk id="85" creationId="{B725B90D-FCC9-0343-3078-A83DB6317FCB}"/>
          </ac:spMkLst>
        </pc:spChg>
        <pc:spChg chg="mod">
          <ac:chgData name="Kevin Irwin" userId="e5e70c5b-3b2e-4fd3-a199-fae312d24a50" providerId="ADAL" clId="{71848FBF-015D-4397-94ED-7FEB0AA5C344}" dt="2024-03-26T12:58:16.387" v="8934" actId="1035"/>
          <ac:spMkLst>
            <pc:docMk/>
            <pc:sldMk cId="666808356" sldId="288"/>
            <ac:spMk id="88" creationId="{69E993CA-8873-BB89-9349-0B017437ED32}"/>
          </ac:spMkLst>
        </pc:spChg>
        <pc:spChg chg="mod">
          <ac:chgData name="Kevin Irwin" userId="e5e70c5b-3b2e-4fd3-a199-fae312d24a50" providerId="ADAL" clId="{71848FBF-015D-4397-94ED-7FEB0AA5C344}" dt="2024-03-26T13:14:29.887" v="9051" actId="14826"/>
          <ac:spMkLst>
            <pc:docMk/>
            <pc:sldMk cId="666808356" sldId="288"/>
            <ac:spMk id="91" creationId="{380811BA-D8F7-C205-81CD-0A1BF167BD3F}"/>
          </ac:spMkLst>
        </pc:spChg>
        <pc:spChg chg="mod">
          <ac:chgData name="Kevin Irwin" userId="e5e70c5b-3b2e-4fd3-a199-fae312d24a50" providerId="ADAL" clId="{71848FBF-015D-4397-94ED-7FEB0AA5C344}" dt="2024-03-26T12:58:16.387" v="8934" actId="1035"/>
          <ac:spMkLst>
            <pc:docMk/>
            <pc:sldMk cId="666808356" sldId="288"/>
            <ac:spMk id="94" creationId="{3F234E52-A258-A4FD-F8E7-2E0D42A98BE2}"/>
          </ac:spMkLst>
        </pc:spChg>
        <pc:spChg chg="mod">
          <ac:chgData name="Kevin Irwin" userId="e5e70c5b-3b2e-4fd3-a199-fae312d24a50" providerId="ADAL" clId="{71848FBF-015D-4397-94ED-7FEB0AA5C344}" dt="2024-03-26T12:58:16.387" v="8934" actId="1035"/>
          <ac:spMkLst>
            <pc:docMk/>
            <pc:sldMk cId="666808356" sldId="288"/>
            <ac:spMk id="97" creationId="{FC30361C-E098-E4F5-F955-9606D76751BA}"/>
          </ac:spMkLst>
        </pc:spChg>
        <pc:spChg chg="mod">
          <ac:chgData name="Kevin Irwin" userId="e5e70c5b-3b2e-4fd3-a199-fae312d24a50" providerId="ADAL" clId="{71848FBF-015D-4397-94ED-7FEB0AA5C344}" dt="2024-03-26T12:58:16.387" v="8934" actId="1035"/>
          <ac:spMkLst>
            <pc:docMk/>
            <pc:sldMk cId="666808356" sldId="288"/>
            <ac:spMk id="101" creationId="{EED90025-10A5-5725-90DB-EB268FBEA65A}"/>
          </ac:spMkLst>
        </pc:spChg>
        <pc:spChg chg="mod">
          <ac:chgData name="Kevin Irwin" userId="e5e70c5b-3b2e-4fd3-a199-fae312d24a50" providerId="ADAL" clId="{71848FBF-015D-4397-94ED-7FEB0AA5C344}" dt="2024-03-26T13:17:27.405" v="9063" actId="14826"/>
          <ac:spMkLst>
            <pc:docMk/>
            <pc:sldMk cId="666808356" sldId="288"/>
            <ac:spMk id="107" creationId="{CCE273AE-AA36-B32C-BDEA-D2A04F30B27A}"/>
          </ac:spMkLst>
        </pc:spChg>
        <pc:spChg chg="mod">
          <ac:chgData name="Kevin Irwin" userId="e5e70c5b-3b2e-4fd3-a199-fae312d24a50" providerId="ADAL" clId="{71848FBF-015D-4397-94ED-7FEB0AA5C344}" dt="2024-03-26T12:58:16.387" v="8934" actId="1035"/>
          <ac:spMkLst>
            <pc:docMk/>
            <pc:sldMk cId="666808356" sldId="288"/>
            <ac:spMk id="110" creationId="{8F335328-BBBF-DC50-E017-1DB2F48ADA62}"/>
          </ac:spMkLst>
        </pc:spChg>
        <pc:grpChg chg="add del mod">
          <ac:chgData name="Kevin Irwin" userId="e5e70c5b-3b2e-4fd3-a199-fae312d24a50" providerId="ADAL" clId="{71848FBF-015D-4397-94ED-7FEB0AA5C344}" dt="2024-03-26T12:58:20.296" v="8937" actId="478"/>
          <ac:grpSpMkLst>
            <pc:docMk/>
            <pc:sldMk cId="666808356" sldId="288"/>
            <ac:grpSpMk id="5" creationId="{C38A3C6B-41D8-F2C0-2B7F-10790F4DAF14}"/>
          </ac:grpSpMkLst>
        </pc:grpChg>
        <pc:grpChg chg="add del mod">
          <ac:chgData name="Kevin Irwin" userId="e5e70c5b-3b2e-4fd3-a199-fae312d24a50" providerId="ADAL" clId="{71848FBF-015D-4397-94ED-7FEB0AA5C344}" dt="2024-03-26T12:58:19.793" v="8936" actId="478"/>
          <ac:grpSpMkLst>
            <pc:docMk/>
            <pc:sldMk cId="666808356" sldId="288"/>
            <ac:grpSpMk id="8" creationId="{A4B5734F-351D-CEE0-F505-A69EADCEF49A}"/>
          </ac:grpSpMkLst>
        </pc:grpChg>
        <pc:grpChg chg="add mod">
          <ac:chgData name="Kevin Irwin" userId="e5e70c5b-3b2e-4fd3-a199-fae312d24a50" providerId="ADAL" clId="{71848FBF-015D-4397-94ED-7FEB0AA5C344}" dt="2024-03-26T12:58:36.434" v="8939" actId="14861"/>
          <ac:grpSpMkLst>
            <pc:docMk/>
            <pc:sldMk cId="666808356" sldId="288"/>
            <ac:grpSpMk id="45" creationId="{6E8436E1-FFE6-47D0-ADD4-C208FD570B39}"/>
          </ac:grpSpMkLst>
        </pc:grpChg>
        <pc:grpChg chg="add mod">
          <ac:chgData name="Kevin Irwin" userId="e5e70c5b-3b2e-4fd3-a199-fae312d24a50" providerId="ADAL" clId="{71848FBF-015D-4397-94ED-7FEB0AA5C344}" dt="2024-03-26T12:58:36.434" v="8939" actId="14861"/>
          <ac:grpSpMkLst>
            <pc:docMk/>
            <pc:sldMk cId="666808356" sldId="288"/>
            <ac:grpSpMk id="79" creationId="{3276ADF3-8257-5A51-1A5E-A6F66B15B095}"/>
          </ac:grpSpMkLst>
        </pc:grpChg>
        <pc:grpChg chg="add mod">
          <ac:chgData name="Kevin Irwin" userId="e5e70c5b-3b2e-4fd3-a199-fae312d24a50" providerId="ADAL" clId="{71848FBF-015D-4397-94ED-7FEB0AA5C344}" dt="2024-03-26T12:58:36.434" v="8939" actId="14861"/>
          <ac:grpSpMkLst>
            <pc:docMk/>
            <pc:sldMk cId="666808356" sldId="288"/>
            <ac:grpSpMk id="82" creationId="{4F742371-9E2E-D050-AE3F-DB98DEC26E36}"/>
          </ac:grpSpMkLst>
        </pc:grpChg>
        <pc:grpChg chg="mod">
          <ac:chgData name="Kevin Irwin" userId="e5e70c5b-3b2e-4fd3-a199-fae312d24a50" providerId="ADAL" clId="{71848FBF-015D-4397-94ED-7FEB0AA5C344}" dt="2024-03-26T12:58:16.387" v="8934" actId="1035"/>
          <ac:grpSpMkLst>
            <pc:docMk/>
            <pc:sldMk cId="666808356" sldId="288"/>
            <ac:grpSpMk id="84" creationId="{CA4535D0-A98A-F31C-977D-AE9E4A258971}"/>
          </ac:grpSpMkLst>
        </pc:grpChg>
        <pc:grpChg chg="add mod">
          <ac:chgData name="Kevin Irwin" userId="e5e70c5b-3b2e-4fd3-a199-fae312d24a50" providerId="ADAL" clId="{71848FBF-015D-4397-94ED-7FEB0AA5C344}" dt="2024-03-26T12:58:36.434" v="8939" actId="14861"/>
          <ac:grpSpMkLst>
            <pc:docMk/>
            <pc:sldMk cId="666808356" sldId="288"/>
            <ac:grpSpMk id="87" creationId="{E7310EA3-F7E9-0C2E-C254-7006973EA8FF}"/>
          </ac:grpSpMkLst>
        </pc:grpChg>
        <pc:grpChg chg="add mod">
          <ac:chgData name="Kevin Irwin" userId="e5e70c5b-3b2e-4fd3-a199-fae312d24a50" providerId="ADAL" clId="{71848FBF-015D-4397-94ED-7FEB0AA5C344}" dt="2024-03-26T13:14:29.887" v="9051" actId="14826"/>
          <ac:grpSpMkLst>
            <pc:docMk/>
            <pc:sldMk cId="666808356" sldId="288"/>
            <ac:grpSpMk id="90" creationId="{BEC5000E-2C8B-A5C9-1B79-B3D8B6254A94}"/>
          </ac:grpSpMkLst>
        </pc:grpChg>
        <pc:grpChg chg="add mod">
          <ac:chgData name="Kevin Irwin" userId="e5e70c5b-3b2e-4fd3-a199-fae312d24a50" providerId="ADAL" clId="{71848FBF-015D-4397-94ED-7FEB0AA5C344}" dt="2024-03-26T12:58:36.434" v="8939" actId="14861"/>
          <ac:grpSpMkLst>
            <pc:docMk/>
            <pc:sldMk cId="666808356" sldId="288"/>
            <ac:grpSpMk id="93" creationId="{FB353472-7094-B35E-523C-70785274E5DF}"/>
          </ac:grpSpMkLst>
        </pc:grpChg>
        <pc:grpChg chg="add mod">
          <ac:chgData name="Kevin Irwin" userId="e5e70c5b-3b2e-4fd3-a199-fae312d24a50" providerId="ADAL" clId="{71848FBF-015D-4397-94ED-7FEB0AA5C344}" dt="2024-03-26T12:58:36.434" v="8939" actId="14861"/>
          <ac:grpSpMkLst>
            <pc:docMk/>
            <pc:sldMk cId="666808356" sldId="288"/>
            <ac:grpSpMk id="96" creationId="{0AE829CA-FCA9-E202-B27E-3DE831289E2F}"/>
          </ac:grpSpMkLst>
        </pc:grpChg>
        <pc:grpChg chg="add del mod">
          <ac:chgData name="Kevin Irwin" userId="e5e70c5b-3b2e-4fd3-a199-fae312d24a50" providerId="ADAL" clId="{71848FBF-015D-4397-94ED-7FEB0AA5C344}" dt="2024-03-26T13:11:42.409" v="9043" actId="478"/>
          <ac:grpSpMkLst>
            <pc:docMk/>
            <pc:sldMk cId="666808356" sldId="288"/>
            <ac:grpSpMk id="100" creationId="{43C441A8-D7AB-32D2-5B90-16A50CF32487}"/>
          </ac:grpSpMkLst>
        </pc:grpChg>
        <pc:grpChg chg="add mod">
          <ac:chgData name="Kevin Irwin" userId="e5e70c5b-3b2e-4fd3-a199-fae312d24a50" providerId="ADAL" clId="{71848FBF-015D-4397-94ED-7FEB0AA5C344}" dt="2024-03-26T13:17:27.405" v="9063" actId="14826"/>
          <ac:grpSpMkLst>
            <pc:docMk/>
            <pc:sldMk cId="666808356" sldId="288"/>
            <ac:grpSpMk id="106" creationId="{38968030-82DD-204B-5DB7-49F704EAC6C6}"/>
          </ac:grpSpMkLst>
        </pc:grpChg>
        <pc:grpChg chg="add mod">
          <ac:chgData name="Kevin Irwin" userId="e5e70c5b-3b2e-4fd3-a199-fae312d24a50" providerId="ADAL" clId="{71848FBF-015D-4397-94ED-7FEB0AA5C344}" dt="2024-03-26T12:58:36.434" v="8939" actId="14861"/>
          <ac:grpSpMkLst>
            <pc:docMk/>
            <pc:sldMk cId="666808356" sldId="288"/>
            <ac:grpSpMk id="109" creationId="{B021EE45-5791-846E-573D-C28B852C49E0}"/>
          </ac:grpSpMkLst>
        </pc:grpChg>
        <pc:grpChg chg="add del mod">
          <ac:chgData name="Kevin Irwin" userId="e5e70c5b-3b2e-4fd3-a199-fae312d24a50" providerId="ADAL" clId="{71848FBF-015D-4397-94ED-7FEB0AA5C344}" dt="2024-03-26T12:59:46.011" v="8949" actId="478"/>
          <ac:grpSpMkLst>
            <pc:docMk/>
            <pc:sldMk cId="666808356" sldId="288"/>
            <ac:grpSpMk id="112" creationId="{90C30945-8597-C603-EF72-B2E136AE6948}"/>
          </ac:grpSpMkLst>
        </pc:grpChg>
        <pc:grpChg chg="add del mod">
          <ac:chgData name="Kevin Irwin" userId="e5e70c5b-3b2e-4fd3-a199-fae312d24a50" providerId="ADAL" clId="{71848FBF-015D-4397-94ED-7FEB0AA5C344}" dt="2024-03-26T12:59:46.500" v="8950" actId="478"/>
          <ac:grpSpMkLst>
            <pc:docMk/>
            <pc:sldMk cId="666808356" sldId="288"/>
            <ac:grpSpMk id="115" creationId="{3B6911A6-6D5C-6B4C-B932-C34B41E47441}"/>
          </ac:grpSpMkLst>
        </pc:grpChg>
        <pc:grpChg chg="add del mod">
          <ac:chgData name="Kevin Irwin" userId="e5e70c5b-3b2e-4fd3-a199-fae312d24a50" providerId="ADAL" clId="{71848FBF-015D-4397-94ED-7FEB0AA5C344}" dt="2024-03-26T12:59:46.910" v="8951" actId="478"/>
          <ac:grpSpMkLst>
            <pc:docMk/>
            <pc:sldMk cId="666808356" sldId="288"/>
            <ac:grpSpMk id="118" creationId="{03ECD69A-4FBC-C8BC-F73D-A3965F453F37}"/>
          </ac:grpSpMkLst>
        </pc:grpChg>
        <pc:picChg chg="add mod">
          <ac:chgData name="Kevin Irwin" userId="e5e70c5b-3b2e-4fd3-a199-fae312d24a50" providerId="ADAL" clId="{71848FBF-015D-4397-94ED-7FEB0AA5C344}" dt="2024-03-26T12:58:58.451" v="8941" actId="14826"/>
          <ac:picMkLst>
            <pc:docMk/>
            <pc:sldMk cId="666808356" sldId="288"/>
            <ac:picMk id="11" creationId="{D0BF96D7-25D9-AB1D-5D45-40AD37730EF9}"/>
          </ac:picMkLst>
        </pc:picChg>
        <pc:picChg chg="add mod">
          <ac:chgData name="Kevin Irwin" userId="e5e70c5b-3b2e-4fd3-a199-fae312d24a50" providerId="ADAL" clId="{71848FBF-015D-4397-94ED-7FEB0AA5C344}" dt="2024-03-26T12:59:04.775" v="8942" actId="14826"/>
          <ac:picMkLst>
            <pc:docMk/>
            <pc:sldMk cId="666808356" sldId="288"/>
            <ac:picMk id="12" creationId="{6EA87BE4-D638-4AB8-8BA9-44DDA3C97582}"/>
          </ac:picMkLst>
        </pc:picChg>
        <pc:picChg chg="add mod">
          <ac:chgData name="Kevin Irwin" userId="e5e70c5b-3b2e-4fd3-a199-fae312d24a50" providerId="ADAL" clId="{71848FBF-015D-4397-94ED-7FEB0AA5C344}" dt="2024-03-26T12:58:36.434" v="8939" actId="14861"/>
          <ac:picMkLst>
            <pc:docMk/>
            <pc:sldMk cId="666808356" sldId="288"/>
            <ac:picMk id="13" creationId="{899A9C9C-6F4B-E1A6-4499-FF12974B4C7F}"/>
          </ac:picMkLst>
        </pc:picChg>
        <pc:picChg chg="add mod">
          <ac:chgData name="Kevin Irwin" userId="e5e70c5b-3b2e-4fd3-a199-fae312d24a50" providerId="ADAL" clId="{71848FBF-015D-4397-94ED-7FEB0AA5C344}" dt="2024-03-26T12:58:47.359" v="8940" actId="14826"/>
          <ac:picMkLst>
            <pc:docMk/>
            <pc:sldMk cId="666808356" sldId="288"/>
            <ac:picMk id="14" creationId="{6912792D-3CC0-4241-B359-F41EA5B6B595}"/>
          </ac:picMkLst>
        </pc:picChg>
        <pc:picChg chg="add mod">
          <ac:chgData name="Kevin Irwin" userId="e5e70c5b-3b2e-4fd3-a199-fae312d24a50" providerId="ADAL" clId="{71848FBF-015D-4397-94ED-7FEB0AA5C344}" dt="2024-03-26T13:06:31.184" v="9009" actId="14100"/>
          <ac:picMkLst>
            <pc:docMk/>
            <pc:sldMk cId="666808356" sldId="288"/>
            <ac:picMk id="15" creationId="{C125DDE8-D258-E3CE-16F6-A33614CB23E0}"/>
          </ac:picMkLst>
        </pc:picChg>
        <pc:picChg chg="add mod">
          <ac:chgData name="Kevin Irwin" userId="e5e70c5b-3b2e-4fd3-a199-fae312d24a50" providerId="ADAL" clId="{71848FBF-015D-4397-94ED-7FEB0AA5C344}" dt="2024-03-26T12:58:36.434" v="8939" actId="14861"/>
          <ac:picMkLst>
            <pc:docMk/>
            <pc:sldMk cId="666808356" sldId="288"/>
            <ac:picMk id="16" creationId="{30990322-198D-80C0-C9D5-971A70C4C33B}"/>
          </ac:picMkLst>
        </pc:picChg>
        <pc:picChg chg="add mod">
          <ac:chgData name="Kevin Irwin" userId="e5e70c5b-3b2e-4fd3-a199-fae312d24a50" providerId="ADAL" clId="{71848FBF-015D-4397-94ED-7FEB0AA5C344}" dt="2024-03-26T12:58:36.434" v="8939" actId="14861"/>
          <ac:picMkLst>
            <pc:docMk/>
            <pc:sldMk cId="666808356" sldId="288"/>
            <ac:picMk id="17" creationId="{EDF4E198-CA56-6D86-10DE-E3CBD17146EA}"/>
          </ac:picMkLst>
        </pc:picChg>
        <pc:picChg chg="add mod">
          <ac:chgData name="Kevin Irwin" userId="e5e70c5b-3b2e-4fd3-a199-fae312d24a50" providerId="ADAL" clId="{71848FBF-015D-4397-94ED-7FEB0AA5C344}" dt="2024-03-26T12:58:36.434" v="8939" actId="14861"/>
          <ac:picMkLst>
            <pc:docMk/>
            <pc:sldMk cId="666808356" sldId="288"/>
            <ac:picMk id="18" creationId="{FDE23101-02E7-6787-9745-8820E15A226E}"/>
          </ac:picMkLst>
        </pc:picChg>
        <pc:picChg chg="add mod">
          <ac:chgData name="Kevin Irwin" userId="e5e70c5b-3b2e-4fd3-a199-fae312d24a50" providerId="ADAL" clId="{71848FBF-015D-4397-94ED-7FEB0AA5C344}" dt="2024-03-26T12:58:36.434" v="8939" actId="14861"/>
          <ac:picMkLst>
            <pc:docMk/>
            <pc:sldMk cId="666808356" sldId="288"/>
            <ac:picMk id="19" creationId="{8899F3E7-A3DB-B947-DB2D-525CB0BA3C7B}"/>
          </ac:picMkLst>
        </pc:picChg>
        <pc:picChg chg="add mod">
          <ac:chgData name="Kevin Irwin" userId="e5e70c5b-3b2e-4fd3-a199-fae312d24a50" providerId="ADAL" clId="{71848FBF-015D-4397-94ED-7FEB0AA5C344}" dt="2024-03-26T12:58:36.434" v="8939" actId="14861"/>
          <ac:picMkLst>
            <pc:docMk/>
            <pc:sldMk cId="666808356" sldId="288"/>
            <ac:picMk id="20" creationId="{D65FC7D7-DAC4-3774-B5A0-B4881FE01E7E}"/>
          </ac:picMkLst>
        </pc:picChg>
        <pc:picChg chg="add mod">
          <ac:chgData name="Kevin Irwin" userId="e5e70c5b-3b2e-4fd3-a199-fae312d24a50" providerId="ADAL" clId="{71848FBF-015D-4397-94ED-7FEB0AA5C344}" dt="2024-03-26T12:58:36.434" v="8939" actId="14861"/>
          <ac:picMkLst>
            <pc:docMk/>
            <pc:sldMk cId="666808356" sldId="288"/>
            <ac:picMk id="21" creationId="{A434AD6B-C5AF-6F52-7952-2B5F1B8F14AB}"/>
          </ac:picMkLst>
        </pc:picChg>
        <pc:picChg chg="add del mod">
          <ac:chgData name="Kevin Irwin" userId="e5e70c5b-3b2e-4fd3-a199-fae312d24a50" providerId="ADAL" clId="{71848FBF-015D-4397-94ED-7FEB0AA5C344}" dt="2024-03-26T13:00:32.921" v="8962" actId="478"/>
          <ac:picMkLst>
            <pc:docMk/>
            <pc:sldMk cId="666808356" sldId="288"/>
            <ac:picMk id="22" creationId="{BC8E28AE-823B-0ABC-8198-E53DD476CAA3}"/>
          </ac:picMkLst>
        </pc:picChg>
        <pc:picChg chg="add mod">
          <ac:chgData name="Kevin Irwin" userId="e5e70c5b-3b2e-4fd3-a199-fae312d24a50" providerId="ADAL" clId="{71848FBF-015D-4397-94ED-7FEB0AA5C344}" dt="2024-03-26T12:58:36.434" v="8939" actId="14861"/>
          <ac:picMkLst>
            <pc:docMk/>
            <pc:sldMk cId="666808356" sldId="288"/>
            <ac:picMk id="23" creationId="{19B86702-C63F-0090-1434-24FAFA45EB49}"/>
          </ac:picMkLst>
        </pc:picChg>
        <pc:picChg chg="add mod">
          <ac:chgData name="Kevin Irwin" userId="e5e70c5b-3b2e-4fd3-a199-fae312d24a50" providerId="ADAL" clId="{71848FBF-015D-4397-94ED-7FEB0AA5C344}" dt="2024-03-26T12:58:36.434" v="8939" actId="14861"/>
          <ac:picMkLst>
            <pc:docMk/>
            <pc:sldMk cId="666808356" sldId="288"/>
            <ac:picMk id="24" creationId="{34D4A6AB-0A99-8F0B-7A44-5E7723C44221}"/>
          </ac:picMkLst>
        </pc:picChg>
        <pc:picChg chg="add mod">
          <ac:chgData name="Kevin Irwin" userId="e5e70c5b-3b2e-4fd3-a199-fae312d24a50" providerId="ADAL" clId="{71848FBF-015D-4397-94ED-7FEB0AA5C344}" dt="2024-03-26T12:58:36.434" v="8939" actId="14861"/>
          <ac:picMkLst>
            <pc:docMk/>
            <pc:sldMk cId="666808356" sldId="288"/>
            <ac:picMk id="25" creationId="{CE47DB57-EB10-8D04-CD34-28C18C5EDA9E}"/>
          </ac:picMkLst>
        </pc:picChg>
        <pc:picChg chg="add mod">
          <ac:chgData name="Kevin Irwin" userId="e5e70c5b-3b2e-4fd3-a199-fae312d24a50" providerId="ADAL" clId="{71848FBF-015D-4397-94ED-7FEB0AA5C344}" dt="2024-03-26T12:58:36.434" v="8939" actId="14861"/>
          <ac:picMkLst>
            <pc:docMk/>
            <pc:sldMk cId="666808356" sldId="288"/>
            <ac:picMk id="26" creationId="{671C3157-C5E6-A657-AC7D-7A7D53B34BB7}"/>
          </ac:picMkLst>
        </pc:picChg>
        <pc:picChg chg="add mod">
          <ac:chgData name="Kevin Irwin" userId="e5e70c5b-3b2e-4fd3-a199-fae312d24a50" providerId="ADAL" clId="{71848FBF-015D-4397-94ED-7FEB0AA5C344}" dt="2024-03-26T12:58:36.434" v="8939" actId="14861"/>
          <ac:picMkLst>
            <pc:docMk/>
            <pc:sldMk cId="666808356" sldId="288"/>
            <ac:picMk id="27" creationId="{F531BF9C-1D60-C219-BF0C-6B327B3F6B4A}"/>
          </ac:picMkLst>
        </pc:picChg>
        <pc:picChg chg="add mod">
          <ac:chgData name="Kevin Irwin" userId="e5e70c5b-3b2e-4fd3-a199-fae312d24a50" providerId="ADAL" clId="{71848FBF-015D-4397-94ED-7FEB0AA5C344}" dt="2024-03-26T13:00:50.017" v="8972" actId="14100"/>
          <ac:picMkLst>
            <pc:docMk/>
            <pc:sldMk cId="666808356" sldId="288"/>
            <ac:picMk id="28" creationId="{1004C4A1-87FA-2016-C377-67DAC80F2446}"/>
          </ac:picMkLst>
        </pc:picChg>
        <pc:picChg chg="add mod">
          <ac:chgData name="Kevin Irwin" userId="e5e70c5b-3b2e-4fd3-a199-fae312d24a50" providerId="ADAL" clId="{71848FBF-015D-4397-94ED-7FEB0AA5C344}" dt="2024-03-26T12:58:36.434" v="8939" actId="14861"/>
          <ac:picMkLst>
            <pc:docMk/>
            <pc:sldMk cId="666808356" sldId="288"/>
            <ac:picMk id="29" creationId="{48BCC6A4-672C-84B5-F3B8-C0C4B5D5C25A}"/>
          </ac:picMkLst>
        </pc:picChg>
        <pc:picChg chg="add mod">
          <ac:chgData name="Kevin Irwin" userId="e5e70c5b-3b2e-4fd3-a199-fae312d24a50" providerId="ADAL" clId="{71848FBF-015D-4397-94ED-7FEB0AA5C344}" dt="2024-03-26T12:58:36.434" v="8939" actId="14861"/>
          <ac:picMkLst>
            <pc:docMk/>
            <pc:sldMk cId="666808356" sldId="288"/>
            <ac:picMk id="30" creationId="{486A6AC6-8C7D-87CC-94D7-5B1D92711219}"/>
          </ac:picMkLst>
        </pc:picChg>
        <pc:picChg chg="add mod">
          <ac:chgData name="Kevin Irwin" userId="e5e70c5b-3b2e-4fd3-a199-fae312d24a50" providerId="ADAL" clId="{71848FBF-015D-4397-94ED-7FEB0AA5C344}" dt="2024-03-26T12:58:36.434" v="8939" actId="14861"/>
          <ac:picMkLst>
            <pc:docMk/>
            <pc:sldMk cId="666808356" sldId="288"/>
            <ac:picMk id="31" creationId="{613C1E43-4048-FA68-943F-6D30019E5B81}"/>
          </ac:picMkLst>
        </pc:picChg>
        <pc:picChg chg="add mod">
          <ac:chgData name="Kevin Irwin" userId="e5e70c5b-3b2e-4fd3-a199-fae312d24a50" providerId="ADAL" clId="{71848FBF-015D-4397-94ED-7FEB0AA5C344}" dt="2024-03-26T12:58:36.434" v="8939" actId="14861"/>
          <ac:picMkLst>
            <pc:docMk/>
            <pc:sldMk cId="666808356" sldId="288"/>
            <ac:picMk id="32" creationId="{3766A488-3C1D-32D5-76A4-B26BC2A687C8}"/>
          </ac:picMkLst>
        </pc:picChg>
        <pc:picChg chg="add mod">
          <ac:chgData name="Kevin Irwin" userId="e5e70c5b-3b2e-4fd3-a199-fae312d24a50" providerId="ADAL" clId="{71848FBF-015D-4397-94ED-7FEB0AA5C344}" dt="2024-03-26T12:58:36.434" v="8939" actId="14861"/>
          <ac:picMkLst>
            <pc:docMk/>
            <pc:sldMk cId="666808356" sldId="288"/>
            <ac:picMk id="33" creationId="{B139E8CD-8F70-F3F6-816E-EA89DACCAAEC}"/>
          </ac:picMkLst>
        </pc:picChg>
        <pc:picChg chg="add del mod">
          <ac:chgData name="Kevin Irwin" userId="e5e70c5b-3b2e-4fd3-a199-fae312d24a50" providerId="ADAL" clId="{71848FBF-015D-4397-94ED-7FEB0AA5C344}" dt="2024-03-26T13:09:31.870" v="9031" actId="478"/>
          <ac:picMkLst>
            <pc:docMk/>
            <pc:sldMk cId="666808356" sldId="288"/>
            <ac:picMk id="34" creationId="{D3315744-EAC1-7A2D-2EF2-C7F3987D4E86}"/>
          </ac:picMkLst>
        </pc:picChg>
        <pc:picChg chg="add mod">
          <ac:chgData name="Kevin Irwin" userId="e5e70c5b-3b2e-4fd3-a199-fae312d24a50" providerId="ADAL" clId="{71848FBF-015D-4397-94ED-7FEB0AA5C344}" dt="2024-03-26T12:58:36.434" v="8939" actId="14861"/>
          <ac:picMkLst>
            <pc:docMk/>
            <pc:sldMk cId="666808356" sldId="288"/>
            <ac:picMk id="35" creationId="{3E3E4FAC-5864-72BC-B08B-3169902F64FA}"/>
          </ac:picMkLst>
        </pc:picChg>
        <pc:picChg chg="add mod">
          <ac:chgData name="Kevin Irwin" userId="e5e70c5b-3b2e-4fd3-a199-fae312d24a50" providerId="ADAL" clId="{71848FBF-015D-4397-94ED-7FEB0AA5C344}" dt="2024-03-26T12:58:36.434" v="8939" actId="14861"/>
          <ac:picMkLst>
            <pc:docMk/>
            <pc:sldMk cId="666808356" sldId="288"/>
            <ac:picMk id="36" creationId="{E4B262E1-451C-7222-0576-5558F3FA576D}"/>
          </ac:picMkLst>
        </pc:picChg>
        <pc:picChg chg="add mod">
          <ac:chgData name="Kevin Irwin" userId="e5e70c5b-3b2e-4fd3-a199-fae312d24a50" providerId="ADAL" clId="{71848FBF-015D-4397-94ED-7FEB0AA5C344}" dt="2024-03-26T12:58:36.434" v="8939" actId="14861"/>
          <ac:picMkLst>
            <pc:docMk/>
            <pc:sldMk cId="666808356" sldId="288"/>
            <ac:picMk id="37" creationId="{0BF64F78-C417-EDC1-250F-01588ACD5F7A}"/>
          </ac:picMkLst>
        </pc:picChg>
        <pc:picChg chg="add mod">
          <ac:chgData name="Kevin Irwin" userId="e5e70c5b-3b2e-4fd3-a199-fae312d24a50" providerId="ADAL" clId="{71848FBF-015D-4397-94ED-7FEB0AA5C344}" dt="2024-03-26T12:58:36.434" v="8939" actId="14861"/>
          <ac:picMkLst>
            <pc:docMk/>
            <pc:sldMk cId="666808356" sldId="288"/>
            <ac:picMk id="38" creationId="{B1A66F02-C637-C9F3-52F4-D25555B244BF}"/>
          </ac:picMkLst>
        </pc:picChg>
        <pc:picChg chg="add mod">
          <ac:chgData name="Kevin Irwin" userId="e5e70c5b-3b2e-4fd3-a199-fae312d24a50" providerId="ADAL" clId="{71848FBF-015D-4397-94ED-7FEB0AA5C344}" dt="2024-03-26T12:58:36.434" v="8939" actId="14861"/>
          <ac:picMkLst>
            <pc:docMk/>
            <pc:sldMk cId="666808356" sldId="288"/>
            <ac:picMk id="39" creationId="{27A13440-1100-F5A0-416C-57B9D3E4FC77}"/>
          </ac:picMkLst>
        </pc:picChg>
        <pc:picChg chg="add mod">
          <ac:chgData name="Kevin Irwin" userId="e5e70c5b-3b2e-4fd3-a199-fae312d24a50" providerId="ADAL" clId="{71848FBF-015D-4397-94ED-7FEB0AA5C344}" dt="2024-03-26T12:58:36.434" v="8939" actId="14861"/>
          <ac:picMkLst>
            <pc:docMk/>
            <pc:sldMk cId="666808356" sldId="288"/>
            <ac:picMk id="40" creationId="{DFE191B8-213D-B056-0F1E-76903365B16F}"/>
          </ac:picMkLst>
        </pc:picChg>
        <pc:picChg chg="add mod">
          <ac:chgData name="Kevin Irwin" userId="e5e70c5b-3b2e-4fd3-a199-fae312d24a50" providerId="ADAL" clId="{71848FBF-015D-4397-94ED-7FEB0AA5C344}" dt="2024-03-26T12:58:36.434" v="8939" actId="14861"/>
          <ac:picMkLst>
            <pc:docMk/>
            <pc:sldMk cId="666808356" sldId="288"/>
            <ac:picMk id="41" creationId="{DF2DB910-12AF-4A8B-158F-4A1F87BD47A9}"/>
          </ac:picMkLst>
        </pc:picChg>
        <pc:picChg chg="add del mod">
          <ac:chgData name="Kevin Irwin" userId="e5e70c5b-3b2e-4fd3-a199-fae312d24a50" providerId="ADAL" clId="{71848FBF-015D-4397-94ED-7FEB0AA5C344}" dt="2024-03-26T13:09:37.857" v="9034" actId="478"/>
          <ac:picMkLst>
            <pc:docMk/>
            <pc:sldMk cId="666808356" sldId="288"/>
            <ac:picMk id="42" creationId="{F262407D-51DF-E4CB-B625-D7A0271C065E}"/>
          </ac:picMkLst>
        </pc:picChg>
        <pc:picChg chg="add mod">
          <ac:chgData name="Kevin Irwin" userId="e5e70c5b-3b2e-4fd3-a199-fae312d24a50" providerId="ADAL" clId="{71848FBF-015D-4397-94ED-7FEB0AA5C344}" dt="2024-03-26T12:58:36.434" v="8939" actId="14861"/>
          <ac:picMkLst>
            <pc:docMk/>
            <pc:sldMk cId="666808356" sldId="288"/>
            <ac:picMk id="43" creationId="{596901DB-7DE2-DDF3-4E58-2D49AC4C4BBE}"/>
          </ac:picMkLst>
        </pc:picChg>
        <pc:picChg chg="add mod">
          <ac:chgData name="Kevin Irwin" userId="e5e70c5b-3b2e-4fd3-a199-fae312d24a50" providerId="ADAL" clId="{71848FBF-015D-4397-94ED-7FEB0AA5C344}" dt="2024-03-26T13:15:52.270" v="9061" actId="14826"/>
          <ac:picMkLst>
            <pc:docMk/>
            <pc:sldMk cId="666808356" sldId="288"/>
            <ac:picMk id="44" creationId="{D922C0E9-D07B-BBD0-630D-2E31B4F1E6CC}"/>
          </ac:picMkLst>
        </pc:picChg>
        <pc:picChg chg="mod">
          <ac:chgData name="Kevin Irwin" userId="e5e70c5b-3b2e-4fd3-a199-fae312d24a50" providerId="ADAL" clId="{71848FBF-015D-4397-94ED-7FEB0AA5C344}" dt="2024-03-26T12:58:16.387" v="8934" actId="1035"/>
          <ac:picMkLst>
            <pc:docMk/>
            <pc:sldMk cId="666808356" sldId="288"/>
            <ac:picMk id="46" creationId="{B06D111B-0E35-A577-6C42-8A75AEFF25C6}"/>
          </ac:picMkLst>
        </pc:picChg>
        <pc:picChg chg="mod">
          <ac:chgData name="Kevin Irwin" userId="e5e70c5b-3b2e-4fd3-a199-fae312d24a50" providerId="ADAL" clId="{71848FBF-015D-4397-94ED-7FEB0AA5C344}" dt="2024-03-26T12:58:16.387" v="8934" actId="1035"/>
          <ac:picMkLst>
            <pc:docMk/>
            <pc:sldMk cId="666808356" sldId="288"/>
            <ac:picMk id="47" creationId="{451F02E7-6643-481F-F4F8-C5556290E065}"/>
          </ac:picMkLst>
        </pc:picChg>
        <pc:picChg chg="add del mod">
          <ac:chgData name="Kevin Irwin" userId="e5e70c5b-3b2e-4fd3-a199-fae312d24a50" providerId="ADAL" clId="{71848FBF-015D-4397-94ED-7FEB0AA5C344}" dt="2024-03-26T13:00:04.218" v="8956" actId="478"/>
          <ac:picMkLst>
            <pc:docMk/>
            <pc:sldMk cId="666808356" sldId="288"/>
            <ac:picMk id="48" creationId="{7DAE6E66-9E18-1B3E-E1B0-DD47722F16B2}"/>
          </ac:picMkLst>
        </pc:picChg>
        <pc:picChg chg="add mod">
          <ac:chgData name="Kevin Irwin" userId="e5e70c5b-3b2e-4fd3-a199-fae312d24a50" providerId="ADAL" clId="{71848FBF-015D-4397-94ED-7FEB0AA5C344}" dt="2024-03-26T12:58:36.434" v="8939" actId="14861"/>
          <ac:picMkLst>
            <pc:docMk/>
            <pc:sldMk cId="666808356" sldId="288"/>
            <ac:picMk id="49" creationId="{626B5971-553C-DA6F-EAFC-81794AC93925}"/>
          </ac:picMkLst>
        </pc:picChg>
        <pc:picChg chg="add del mod">
          <ac:chgData name="Kevin Irwin" userId="e5e70c5b-3b2e-4fd3-a199-fae312d24a50" providerId="ADAL" clId="{71848FBF-015D-4397-94ED-7FEB0AA5C344}" dt="2024-03-26T13:00:10.825" v="8960" actId="478"/>
          <ac:picMkLst>
            <pc:docMk/>
            <pc:sldMk cId="666808356" sldId="288"/>
            <ac:picMk id="50" creationId="{36C755DE-DF87-3316-72A3-6C84BC059EB9}"/>
          </ac:picMkLst>
        </pc:picChg>
        <pc:picChg chg="add del mod">
          <ac:chgData name="Kevin Irwin" userId="e5e70c5b-3b2e-4fd3-a199-fae312d24a50" providerId="ADAL" clId="{71848FBF-015D-4397-94ED-7FEB0AA5C344}" dt="2024-03-26T13:00:07.700" v="8958" actId="478"/>
          <ac:picMkLst>
            <pc:docMk/>
            <pc:sldMk cId="666808356" sldId="288"/>
            <ac:picMk id="51" creationId="{32FBB3FF-155A-2C81-02B3-3514A3525B15}"/>
          </ac:picMkLst>
        </pc:picChg>
        <pc:picChg chg="add mod">
          <ac:chgData name="Kevin Irwin" userId="e5e70c5b-3b2e-4fd3-a199-fae312d24a50" providerId="ADAL" clId="{71848FBF-015D-4397-94ED-7FEB0AA5C344}" dt="2024-03-26T12:58:36.434" v="8939" actId="14861"/>
          <ac:picMkLst>
            <pc:docMk/>
            <pc:sldMk cId="666808356" sldId="288"/>
            <ac:picMk id="52" creationId="{C656A32D-A257-1880-A9EE-0C841B684D73}"/>
          </ac:picMkLst>
        </pc:picChg>
        <pc:picChg chg="add mod">
          <ac:chgData name="Kevin Irwin" userId="e5e70c5b-3b2e-4fd3-a199-fae312d24a50" providerId="ADAL" clId="{71848FBF-015D-4397-94ED-7FEB0AA5C344}" dt="2024-03-26T12:58:36.434" v="8939" actId="14861"/>
          <ac:picMkLst>
            <pc:docMk/>
            <pc:sldMk cId="666808356" sldId="288"/>
            <ac:picMk id="53" creationId="{6B8BBB1C-CF43-C556-9C75-B494078621CC}"/>
          </ac:picMkLst>
        </pc:picChg>
        <pc:picChg chg="add mod">
          <ac:chgData name="Kevin Irwin" userId="e5e70c5b-3b2e-4fd3-a199-fae312d24a50" providerId="ADAL" clId="{71848FBF-015D-4397-94ED-7FEB0AA5C344}" dt="2024-03-26T13:15:59.844" v="9062" actId="14826"/>
          <ac:picMkLst>
            <pc:docMk/>
            <pc:sldMk cId="666808356" sldId="288"/>
            <ac:picMk id="54" creationId="{4225D019-8324-38B6-7715-4A1E85B740D0}"/>
          </ac:picMkLst>
        </pc:picChg>
        <pc:picChg chg="add mod">
          <ac:chgData name="Kevin Irwin" userId="e5e70c5b-3b2e-4fd3-a199-fae312d24a50" providerId="ADAL" clId="{71848FBF-015D-4397-94ED-7FEB0AA5C344}" dt="2024-03-26T13:17:34.159" v="9064" actId="14826"/>
          <ac:picMkLst>
            <pc:docMk/>
            <pc:sldMk cId="666808356" sldId="288"/>
            <ac:picMk id="55" creationId="{A6962AF0-A470-E10F-C194-BD5789A69C70}"/>
          </ac:picMkLst>
        </pc:picChg>
        <pc:picChg chg="add mod">
          <ac:chgData name="Kevin Irwin" userId="e5e70c5b-3b2e-4fd3-a199-fae312d24a50" providerId="ADAL" clId="{71848FBF-015D-4397-94ED-7FEB0AA5C344}" dt="2024-03-26T12:58:36.434" v="8939" actId="14861"/>
          <ac:picMkLst>
            <pc:docMk/>
            <pc:sldMk cId="666808356" sldId="288"/>
            <ac:picMk id="56" creationId="{868B19FA-A30D-AA78-3E72-3D6A600DE7CB}"/>
          </ac:picMkLst>
        </pc:picChg>
        <pc:picChg chg="add mod">
          <ac:chgData name="Kevin Irwin" userId="e5e70c5b-3b2e-4fd3-a199-fae312d24a50" providerId="ADAL" clId="{71848FBF-015D-4397-94ED-7FEB0AA5C344}" dt="2024-03-26T12:58:36.434" v="8939" actId="14861"/>
          <ac:picMkLst>
            <pc:docMk/>
            <pc:sldMk cId="666808356" sldId="288"/>
            <ac:picMk id="57" creationId="{F8BE172C-98FC-69AB-558C-FA4840CAD040}"/>
          </ac:picMkLst>
        </pc:picChg>
        <pc:picChg chg="add mod">
          <ac:chgData name="Kevin Irwin" userId="e5e70c5b-3b2e-4fd3-a199-fae312d24a50" providerId="ADAL" clId="{71848FBF-015D-4397-94ED-7FEB0AA5C344}" dt="2024-03-26T12:58:36.434" v="8939" actId="14861"/>
          <ac:picMkLst>
            <pc:docMk/>
            <pc:sldMk cId="666808356" sldId="288"/>
            <ac:picMk id="58" creationId="{1BC12B75-F9C1-57C9-6679-9166E231399B}"/>
          </ac:picMkLst>
        </pc:picChg>
        <pc:picChg chg="add mod">
          <ac:chgData name="Kevin Irwin" userId="e5e70c5b-3b2e-4fd3-a199-fae312d24a50" providerId="ADAL" clId="{71848FBF-015D-4397-94ED-7FEB0AA5C344}" dt="2024-03-26T12:58:36.434" v="8939" actId="14861"/>
          <ac:picMkLst>
            <pc:docMk/>
            <pc:sldMk cId="666808356" sldId="288"/>
            <ac:picMk id="59" creationId="{38D01A28-9D41-BBEF-2B54-CB561CD20542}"/>
          </ac:picMkLst>
        </pc:picChg>
        <pc:picChg chg="add mod">
          <ac:chgData name="Kevin Irwin" userId="e5e70c5b-3b2e-4fd3-a199-fae312d24a50" providerId="ADAL" clId="{71848FBF-015D-4397-94ED-7FEB0AA5C344}" dt="2024-03-26T12:58:36.434" v="8939" actId="14861"/>
          <ac:picMkLst>
            <pc:docMk/>
            <pc:sldMk cId="666808356" sldId="288"/>
            <ac:picMk id="60" creationId="{B792D1FB-56A0-74D4-7BC7-76D029D40FB3}"/>
          </ac:picMkLst>
        </pc:picChg>
        <pc:picChg chg="add mod">
          <ac:chgData name="Kevin Irwin" userId="e5e70c5b-3b2e-4fd3-a199-fae312d24a50" providerId="ADAL" clId="{71848FBF-015D-4397-94ED-7FEB0AA5C344}" dt="2024-03-26T12:58:36.434" v="8939" actId="14861"/>
          <ac:picMkLst>
            <pc:docMk/>
            <pc:sldMk cId="666808356" sldId="288"/>
            <ac:picMk id="61" creationId="{6D604651-401D-53FA-7B67-DE983DFA47D8}"/>
          </ac:picMkLst>
        </pc:picChg>
        <pc:picChg chg="add mod">
          <ac:chgData name="Kevin Irwin" userId="e5e70c5b-3b2e-4fd3-a199-fae312d24a50" providerId="ADAL" clId="{71848FBF-015D-4397-94ED-7FEB0AA5C344}" dt="2024-03-26T12:58:36.434" v="8939" actId="14861"/>
          <ac:picMkLst>
            <pc:docMk/>
            <pc:sldMk cId="666808356" sldId="288"/>
            <ac:picMk id="62" creationId="{F3FDE9D4-5E86-FEE6-AFEC-96596770C662}"/>
          </ac:picMkLst>
        </pc:picChg>
        <pc:picChg chg="add mod">
          <ac:chgData name="Kevin Irwin" userId="e5e70c5b-3b2e-4fd3-a199-fae312d24a50" providerId="ADAL" clId="{71848FBF-015D-4397-94ED-7FEB0AA5C344}" dt="2024-03-26T12:58:36.434" v="8939" actId="14861"/>
          <ac:picMkLst>
            <pc:docMk/>
            <pc:sldMk cId="666808356" sldId="288"/>
            <ac:picMk id="63" creationId="{5CF59CCA-260A-D9A4-8A7D-957A62CDD20E}"/>
          </ac:picMkLst>
        </pc:picChg>
        <pc:picChg chg="add mod">
          <ac:chgData name="Kevin Irwin" userId="e5e70c5b-3b2e-4fd3-a199-fae312d24a50" providerId="ADAL" clId="{71848FBF-015D-4397-94ED-7FEB0AA5C344}" dt="2024-03-26T12:58:36.434" v="8939" actId="14861"/>
          <ac:picMkLst>
            <pc:docMk/>
            <pc:sldMk cId="666808356" sldId="288"/>
            <ac:picMk id="64" creationId="{865B4526-E913-0E20-A7C4-E39AE86ABB75}"/>
          </ac:picMkLst>
        </pc:picChg>
        <pc:picChg chg="add mod">
          <ac:chgData name="Kevin Irwin" userId="e5e70c5b-3b2e-4fd3-a199-fae312d24a50" providerId="ADAL" clId="{71848FBF-015D-4397-94ED-7FEB0AA5C344}" dt="2024-03-26T12:58:36.434" v="8939" actId="14861"/>
          <ac:picMkLst>
            <pc:docMk/>
            <pc:sldMk cId="666808356" sldId="288"/>
            <ac:picMk id="65" creationId="{499FD232-5BA7-EEDB-7811-007B6FD3D1EE}"/>
          </ac:picMkLst>
        </pc:picChg>
        <pc:picChg chg="add mod">
          <ac:chgData name="Kevin Irwin" userId="e5e70c5b-3b2e-4fd3-a199-fae312d24a50" providerId="ADAL" clId="{71848FBF-015D-4397-94ED-7FEB0AA5C344}" dt="2024-03-26T12:58:36.434" v="8939" actId="14861"/>
          <ac:picMkLst>
            <pc:docMk/>
            <pc:sldMk cId="666808356" sldId="288"/>
            <ac:picMk id="69" creationId="{459D4F54-D5A2-0697-3D5A-EFF55A9E1C01}"/>
          </ac:picMkLst>
        </pc:picChg>
        <pc:picChg chg="add mod">
          <ac:chgData name="Kevin Irwin" userId="e5e70c5b-3b2e-4fd3-a199-fae312d24a50" providerId="ADAL" clId="{71848FBF-015D-4397-94ED-7FEB0AA5C344}" dt="2024-03-26T12:58:36.434" v="8939" actId="14861"/>
          <ac:picMkLst>
            <pc:docMk/>
            <pc:sldMk cId="666808356" sldId="288"/>
            <ac:picMk id="70" creationId="{E580DC4D-8AB5-0C2A-045C-CAD694206577}"/>
          </ac:picMkLst>
        </pc:picChg>
        <pc:picChg chg="add mod">
          <ac:chgData name="Kevin Irwin" userId="e5e70c5b-3b2e-4fd3-a199-fae312d24a50" providerId="ADAL" clId="{71848FBF-015D-4397-94ED-7FEB0AA5C344}" dt="2024-03-26T12:58:36.434" v="8939" actId="14861"/>
          <ac:picMkLst>
            <pc:docMk/>
            <pc:sldMk cId="666808356" sldId="288"/>
            <ac:picMk id="71" creationId="{D6DA3F51-090F-559E-C9F2-956C65BAABB9}"/>
          </ac:picMkLst>
        </pc:picChg>
        <pc:picChg chg="add mod">
          <ac:chgData name="Kevin Irwin" userId="e5e70c5b-3b2e-4fd3-a199-fae312d24a50" providerId="ADAL" clId="{71848FBF-015D-4397-94ED-7FEB0AA5C344}" dt="2024-03-26T13:06:39.372" v="9015" actId="1037"/>
          <ac:picMkLst>
            <pc:docMk/>
            <pc:sldMk cId="666808356" sldId="288"/>
            <ac:picMk id="73" creationId="{5630954B-85A5-3982-7CA0-EFA7CFB155FB}"/>
          </ac:picMkLst>
        </pc:picChg>
        <pc:picChg chg="add del mod">
          <ac:chgData name="Kevin Irwin" userId="e5e70c5b-3b2e-4fd3-a199-fae312d24a50" providerId="ADAL" clId="{71848FBF-015D-4397-94ED-7FEB0AA5C344}" dt="2024-03-26T13:00:45.174" v="8969" actId="478"/>
          <ac:picMkLst>
            <pc:docMk/>
            <pc:sldMk cId="666808356" sldId="288"/>
            <ac:picMk id="74" creationId="{7860BE40-439E-FE27-3B67-B9A3E9EE9C48}"/>
          </ac:picMkLst>
        </pc:picChg>
        <pc:picChg chg="add mod">
          <ac:chgData name="Kevin Irwin" userId="e5e70c5b-3b2e-4fd3-a199-fae312d24a50" providerId="ADAL" clId="{71848FBF-015D-4397-94ED-7FEB0AA5C344}" dt="2024-03-26T12:58:36.434" v="8939" actId="14861"/>
          <ac:picMkLst>
            <pc:docMk/>
            <pc:sldMk cId="666808356" sldId="288"/>
            <ac:picMk id="75" creationId="{EB23AC88-DCA8-3A8C-7B56-F53423FADDB0}"/>
          </ac:picMkLst>
        </pc:picChg>
        <pc:picChg chg="add mod">
          <ac:chgData name="Kevin Irwin" userId="e5e70c5b-3b2e-4fd3-a199-fae312d24a50" providerId="ADAL" clId="{71848FBF-015D-4397-94ED-7FEB0AA5C344}" dt="2024-03-26T13:10:38.055" v="9038" actId="14826"/>
          <ac:picMkLst>
            <pc:docMk/>
            <pc:sldMk cId="666808356" sldId="288"/>
            <ac:picMk id="76" creationId="{5FB56347-F1DF-3B54-42EF-CBA353C80FFD}"/>
          </ac:picMkLst>
        </pc:picChg>
        <pc:picChg chg="add mod">
          <ac:chgData name="Kevin Irwin" userId="e5e70c5b-3b2e-4fd3-a199-fae312d24a50" providerId="ADAL" clId="{71848FBF-015D-4397-94ED-7FEB0AA5C344}" dt="2024-03-26T12:58:36.434" v="8939" actId="14861"/>
          <ac:picMkLst>
            <pc:docMk/>
            <pc:sldMk cId="666808356" sldId="288"/>
            <ac:picMk id="77" creationId="{FF7613CC-BEF9-FB25-6CB3-1AB48F2DF7E6}"/>
          </ac:picMkLst>
        </pc:picChg>
        <pc:picChg chg="add mod">
          <ac:chgData name="Kevin Irwin" userId="e5e70c5b-3b2e-4fd3-a199-fae312d24a50" providerId="ADAL" clId="{71848FBF-015D-4397-94ED-7FEB0AA5C344}" dt="2024-03-26T12:58:36.434" v="8939" actId="14861"/>
          <ac:picMkLst>
            <pc:docMk/>
            <pc:sldMk cId="666808356" sldId="288"/>
            <ac:picMk id="78" creationId="{82FE9263-EBDE-053C-3D1A-7D80673CA24E}"/>
          </ac:picMkLst>
        </pc:picChg>
        <pc:picChg chg="mod">
          <ac:chgData name="Kevin Irwin" userId="e5e70c5b-3b2e-4fd3-a199-fae312d24a50" providerId="ADAL" clId="{71848FBF-015D-4397-94ED-7FEB0AA5C344}" dt="2024-03-26T12:58:16.387" v="8934" actId="1035"/>
          <ac:picMkLst>
            <pc:docMk/>
            <pc:sldMk cId="666808356" sldId="288"/>
            <ac:picMk id="81" creationId="{E7ED8262-BE0F-49D2-F684-F4327F358A4F}"/>
          </ac:picMkLst>
        </pc:picChg>
        <pc:picChg chg="mod">
          <ac:chgData name="Kevin Irwin" userId="e5e70c5b-3b2e-4fd3-a199-fae312d24a50" providerId="ADAL" clId="{71848FBF-015D-4397-94ED-7FEB0AA5C344}" dt="2024-03-26T12:58:16.387" v="8934" actId="1035"/>
          <ac:picMkLst>
            <pc:docMk/>
            <pc:sldMk cId="666808356" sldId="288"/>
            <ac:picMk id="86" creationId="{9DB0FCA7-8C56-1F63-32E0-029DA4EC9F8A}"/>
          </ac:picMkLst>
        </pc:picChg>
        <pc:picChg chg="mod">
          <ac:chgData name="Kevin Irwin" userId="e5e70c5b-3b2e-4fd3-a199-fae312d24a50" providerId="ADAL" clId="{71848FBF-015D-4397-94ED-7FEB0AA5C344}" dt="2024-03-26T12:58:16.387" v="8934" actId="1035"/>
          <ac:picMkLst>
            <pc:docMk/>
            <pc:sldMk cId="666808356" sldId="288"/>
            <ac:picMk id="89" creationId="{61C19C2E-9FF3-91BE-63DB-4A75E1305C52}"/>
          </ac:picMkLst>
        </pc:picChg>
        <pc:picChg chg="mod">
          <ac:chgData name="Kevin Irwin" userId="e5e70c5b-3b2e-4fd3-a199-fae312d24a50" providerId="ADAL" clId="{71848FBF-015D-4397-94ED-7FEB0AA5C344}" dt="2024-03-26T13:14:29.887" v="9051" actId="14826"/>
          <ac:picMkLst>
            <pc:docMk/>
            <pc:sldMk cId="666808356" sldId="288"/>
            <ac:picMk id="92" creationId="{5087C276-9AF1-1F18-2962-A049C27B0972}"/>
          </ac:picMkLst>
        </pc:picChg>
        <pc:picChg chg="mod">
          <ac:chgData name="Kevin Irwin" userId="e5e70c5b-3b2e-4fd3-a199-fae312d24a50" providerId="ADAL" clId="{71848FBF-015D-4397-94ED-7FEB0AA5C344}" dt="2024-03-26T12:58:16.387" v="8934" actId="1035"/>
          <ac:picMkLst>
            <pc:docMk/>
            <pc:sldMk cId="666808356" sldId="288"/>
            <ac:picMk id="95" creationId="{85FD2406-1F7B-988B-939E-FF5A6D5D6FB0}"/>
          </ac:picMkLst>
        </pc:picChg>
        <pc:picChg chg="mod">
          <ac:chgData name="Kevin Irwin" userId="e5e70c5b-3b2e-4fd3-a199-fae312d24a50" providerId="ADAL" clId="{71848FBF-015D-4397-94ED-7FEB0AA5C344}" dt="2024-03-26T12:58:16.387" v="8934" actId="1035"/>
          <ac:picMkLst>
            <pc:docMk/>
            <pc:sldMk cId="666808356" sldId="288"/>
            <ac:picMk id="98" creationId="{E47E2370-2F48-BE74-B32E-477838300C2A}"/>
          </ac:picMkLst>
        </pc:picChg>
        <pc:picChg chg="add mod">
          <ac:chgData name="Kevin Irwin" userId="e5e70c5b-3b2e-4fd3-a199-fae312d24a50" providerId="ADAL" clId="{71848FBF-015D-4397-94ED-7FEB0AA5C344}" dt="2024-03-26T12:58:36.434" v="8939" actId="14861"/>
          <ac:picMkLst>
            <pc:docMk/>
            <pc:sldMk cId="666808356" sldId="288"/>
            <ac:picMk id="99" creationId="{9D196F9F-95E5-03F4-B8E4-3238CE310005}"/>
          </ac:picMkLst>
        </pc:picChg>
        <pc:picChg chg="mod">
          <ac:chgData name="Kevin Irwin" userId="e5e70c5b-3b2e-4fd3-a199-fae312d24a50" providerId="ADAL" clId="{71848FBF-015D-4397-94ED-7FEB0AA5C344}" dt="2024-03-26T12:58:16.387" v="8934" actId="1035"/>
          <ac:picMkLst>
            <pc:docMk/>
            <pc:sldMk cId="666808356" sldId="288"/>
            <ac:picMk id="102" creationId="{69A2CF35-03CC-2D14-4660-083CE9F33EC5}"/>
          </ac:picMkLst>
        </pc:picChg>
        <pc:picChg chg="add mod">
          <ac:chgData name="Kevin Irwin" userId="e5e70c5b-3b2e-4fd3-a199-fae312d24a50" providerId="ADAL" clId="{71848FBF-015D-4397-94ED-7FEB0AA5C344}" dt="2024-03-26T13:14:42.140" v="9052" actId="14826"/>
          <ac:picMkLst>
            <pc:docMk/>
            <pc:sldMk cId="666808356" sldId="288"/>
            <ac:picMk id="103" creationId="{DCC48296-C95C-6555-EEA1-2AC390B95D8E}"/>
          </ac:picMkLst>
        </pc:picChg>
        <pc:picChg chg="add mod">
          <ac:chgData name="Kevin Irwin" userId="e5e70c5b-3b2e-4fd3-a199-fae312d24a50" providerId="ADAL" clId="{71848FBF-015D-4397-94ED-7FEB0AA5C344}" dt="2024-03-26T13:12:34.294" v="9050" actId="14826"/>
          <ac:picMkLst>
            <pc:docMk/>
            <pc:sldMk cId="666808356" sldId="288"/>
            <ac:picMk id="104" creationId="{5EB64874-A19A-A951-62BB-19A212DF0247}"/>
          </ac:picMkLst>
        </pc:picChg>
        <pc:picChg chg="add mod">
          <ac:chgData name="Kevin Irwin" userId="e5e70c5b-3b2e-4fd3-a199-fae312d24a50" providerId="ADAL" clId="{71848FBF-015D-4397-94ED-7FEB0AA5C344}" dt="2024-03-26T13:09:22.147" v="9023" actId="14826"/>
          <ac:picMkLst>
            <pc:docMk/>
            <pc:sldMk cId="666808356" sldId="288"/>
            <ac:picMk id="105" creationId="{86D0D56F-92D7-3168-92A8-52B3A6F9DEBD}"/>
          </ac:picMkLst>
        </pc:picChg>
        <pc:picChg chg="mod">
          <ac:chgData name="Kevin Irwin" userId="e5e70c5b-3b2e-4fd3-a199-fae312d24a50" providerId="ADAL" clId="{71848FBF-015D-4397-94ED-7FEB0AA5C344}" dt="2024-03-26T13:17:27.405" v="9063" actId="14826"/>
          <ac:picMkLst>
            <pc:docMk/>
            <pc:sldMk cId="666808356" sldId="288"/>
            <ac:picMk id="108" creationId="{0997638D-081D-AED5-C02A-55972FB30736}"/>
          </ac:picMkLst>
        </pc:picChg>
        <pc:picChg chg="mod">
          <ac:chgData name="Kevin Irwin" userId="e5e70c5b-3b2e-4fd3-a199-fae312d24a50" providerId="ADAL" clId="{71848FBF-015D-4397-94ED-7FEB0AA5C344}" dt="2024-03-26T12:58:16.387" v="8934" actId="1035"/>
          <ac:picMkLst>
            <pc:docMk/>
            <pc:sldMk cId="666808356" sldId="288"/>
            <ac:picMk id="111" creationId="{CBD2C691-6224-D2E3-0F4E-A65039006A81}"/>
          </ac:picMkLst>
        </pc:picChg>
        <pc:picChg chg="mod">
          <ac:chgData name="Kevin Irwin" userId="e5e70c5b-3b2e-4fd3-a199-fae312d24a50" providerId="ADAL" clId="{71848FBF-015D-4397-94ED-7FEB0AA5C344}" dt="2024-03-26T12:59:39.954" v="8948" actId="1076"/>
          <ac:picMkLst>
            <pc:docMk/>
            <pc:sldMk cId="666808356" sldId="288"/>
            <ac:picMk id="113" creationId="{8D387B68-4430-0CBF-825A-C84D1AB5AD22}"/>
          </ac:picMkLst>
        </pc:picChg>
        <pc:picChg chg="mod">
          <ac:chgData name="Kevin Irwin" userId="e5e70c5b-3b2e-4fd3-a199-fae312d24a50" providerId="ADAL" clId="{71848FBF-015D-4397-94ED-7FEB0AA5C344}" dt="2024-03-26T12:59:39.954" v="8948" actId="1076"/>
          <ac:picMkLst>
            <pc:docMk/>
            <pc:sldMk cId="666808356" sldId="288"/>
            <ac:picMk id="114" creationId="{FC7D4C6A-AD91-560D-D749-107507F12969}"/>
          </ac:picMkLst>
        </pc:picChg>
        <pc:picChg chg="mod">
          <ac:chgData name="Kevin Irwin" userId="e5e70c5b-3b2e-4fd3-a199-fae312d24a50" providerId="ADAL" clId="{71848FBF-015D-4397-94ED-7FEB0AA5C344}" dt="2024-03-26T12:59:38.266" v="8947" actId="1076"/>
          <ac:picMkLst>
            <pc:docMk/>
            <pc:sldMk cId="666808356" sldId="288"/>
            <ac:picMk id="116" creationId="{3A05CCEA-D89C-5936-8019-D12C5D7EC5AF}"/>
          </ac:picMkLst>
        </pc:picChg>
        <pc:picChg chg="mod">
          <ac:chgData name="Kevin Irwin" userId="e5e70c5b-3b2e-4fd3-a199-fae312d24a50" providerId="ADAL" clId="{71848FBF-015D-4397-94ED-7FEB0AA5C344}" dt="2024-03-26T12:59:38.266" v="8947" actId="1076"/>
          <ac:picMkLst>
            <pc:docMk/>
            <pc:sldMk cId="666808356" sldId="288"/>
            <ac:picMk id="117" creationId="{E45DF4B1-E46D-9370-B62A-78508B3C0E5E}"/>
          </ac:picMkLst>
        </pc:picChg>
        <pc:picChg chg="mod">
          <ac:chgData name="Kevin Irwin" userId="e5e70c5b-3b2e-4fd3-a199-fae312d24a50" providerId="ADAL" clId="{71848FBF-015D-4397-94ED-7FEB0AA5C344}" dt="2024-03-26T12:59:37.021" v="8946" actId="1076"/>
          <ac:picMkLst>
            <pc:docMk/>
            <pc:sldMk cId="666808356" sldId="288"/>
            <ac:picMk id="119" creationId="{BD6AB73E-2734-ACF8-1234-3AE2793F37A2}"/>
          </ac:picMkLst>
        </pc:picChg>
        <pc:picChg chg="mod">
          <ac:chgData name="Kevin Irwin" userId="e5e70c5b-3b2e-4fd3-a199-fae312d24a50" providerId="ADAL" clId="{71848FBF-015D-4397-94ED-7FEB0AA5C344}" dt="2024-03-26T12:59:37.021" v="8946" actId="1076"/>
          <ac:picMkLst>
            <pc:docMk/>
            <pc:sldMk cId="666808356" sldId="288"/>
            <ac:picMk id="120" creationId="{F9C35DCB-A562-A45B-5065-3BE051D40456}"/>
          </ac:picMkLst>
        </pc:picChg>
        <pc:picChg chg="add mod">
          <ac:chgData name="Kevin Irwin" userId="e5e70c5b-3b2e-4fd3-a199-fae312d24a50" providerId="ADAL" clId="{71848FBF-015D-4397-94ED-7FEB0AA5C344}" dt="2024-03-26T13:00:13.634" v="8961" actId="1076"/>
          <ac:picMkLst>
            <pc:docMk/>
            <pc:sldMk cId="666808356" sldId="288"/>
            <ac:picMk id="121" creationId="{93282994-8C4C-8319-0468-9C395275068B}"/>
          </ac:picMkLst>
        </pc:picChg>
        <pc:picChg chg="add mod">
          <ac:chgData name="Kevin Irwin" userId="e5e70c5b-3b2e-4fd3-a199-fae312d24a50" providerId="ADAL" clId="{71848FBF-015D-4397-94ED-7FEB0AA5C344}" dt="2024-03-26T13:00:09.721" v="8959" actId="1076"/>
          <ac:picMkLst>
            <pc:docMk/>
            <pc:sldMk cId="666808356" sldId="288"/>
            <ac:picMk id="122" creationId="{716869E6-D8B5-7B9D-E673-DF99F44543F2}"/>
          </ac:picMkLst>
        </pc:picChg>
        <pc:picChg chg="add mod">
          <ac:chgData name="Kevin Irwin" userId="e5e70c5b-3b2e-4fd3-a199-fae312d24a50" providerId="ADAL" clId="{71848FBF-015D-4397-94ED-7FEB0AA5C344}" dt="2024-03-26T13:00:05.855" v="8957" actId="1076"/>
          <ac:picMkLst>
            <pc:docMk/>
            <pc:sldMk cId="666808356" sldId="288"/>
            <ac:picMk id="123" creationId="{6801E26E-D429-D070-5661-46DC553CD2C3}"/>
          </ac:picMkLst>
        </pc:picChg>
        <pc:picChg chg="add mod">
          <ac:chgData name="Kevin Irwin" userId="e5e70c5b-3b2e-4fd3-a199-fae312d24a50" providerId="ADAL" clId="{71848FBF-015D-4397-94ED-7FEB0AA5C344}" dt="2024-03-26T13:00:35.696" v="8964" actId="1076"/>
          <ac:picMkLst>
            <pc:docMk/>
            <pc:sldMk cId="666808356" sldId="288"/>
            <ac:picMk id="124" creationId="{81BD0CBD-1819-0251-73DF-294B57F3EEF6}"/>
          </ac:picMkLst>
        </pc:picChg>
        <pc:picChg chg="add mod">
          <ac:chgData name="Kevin Irwin" userId="e5e70c5b-3b2e-4fd3-a199-fae312d24a50" providerId="ADAL" clId="{71848FBF-015D-4397-94ED-7FEB0AA5C344}" dt="2024-03-26T13:00:46.939" v="8970" actId="1076"/>
          <ac:picMkLst>
            <pc:docMk/>
            <pc:sldMk cId="666808356" sldId="288"/>
            <ac:picMk id="125" creationId="{21A8B632-B2BF-FBC9-8E42-C55F25EFE5A3}"/>
          </ac:picMkLst>
        </pc:picChg>
        <pc:picChg chg="add del mod">
          <ac:chgData name="Kevin Irwin" userId="e5e70c5b-3b2e-4fd3-a199-fae312d24a50" providerId="ADAL" clId="{71848FBF-015D-4397-94ED-7FEB0AA5C344}" dt="2024-03-26T13:08:26.715" v="9020" actId="478"/>
          <ac:picMkLst>
            <pc:docMk/>
            <pc:sldMk cId="666808356" sldId="288"/>
            <ac:picMk id="127" creationId="{B929C7C5-0386-095F-12B3-6A1C6B928F1A}"/>
          </ac:picMkLst>
        </pc:picChg>
        <pc:picChg chg="add mod">
          <ac:chgData name="Kevin Irwin" userId="e5e70c5b-3b2e-4fd3-a199-fae312d24a50" providerId="ADAL" clId="{71848FBF-015D-4397-94ED-7FEB0AA5C344}" dt="2024-03-26T13:09:33.461" v="9032" actId="1076"/>
          <ac:picMkLst>
            <pc:docMk/>
            <pc:sldMk cId="666808356" sldId="288"/>
            <ac:picMk id="128" creationId="{27B35282-947D-100C-DC53-C67191F691C7}"/>
          </ac:picMkLst>
        </pc:picChg>
        <pc:picChg chg="add mod">
          <ac:chgData name="Kevin Irwin" userId="e5e70c5b-3b2e-4fd3-a199-fae312d24a50" providerId="ADAL" clId="{71848FBF-015D-4397-94ED-7FEB0AA5C344}" dt="2024-03-26T13:09:41.048" v="9035" actId="1076"/>
          <ac:picMkLst>
            <pc:docMk/>
            <pc:sldMk cId="666808356" sldId="288"/>
            <ac:picMk id="129" creationId="{67080144-6771-D066-643F-BD73C8D1D65D}"/>
          </ac:picMkLst>
        </pc:picChg>
        <pc:picChg chg="add mod">
          <ac:chgData name="Kevin Irwin" userId="e5e70c5b-3b2e-4fd3-a199-fae312d24a50" providerId="ADAL" clId="{71848FBF-015D-4397-94ED-7FEB0AA5C344}" dt="2024-03-26T13:11:45.719" v="9047" actId="1035"/>
          <ac:picMkLst>
            <pc:docMk/>
            <pc:sldMk cId="666808356" sldId="288"/>
            <ac:picMk id="131" creationId="{A780A606-258F-AE80-6F50-AC78884957C5}"/>
          </ac:picMkLst>
        </pc:picChg>
        <pc:cxnChg chg="mod">
          <ac:chgData name="Kevin Irwin" userId="e5e70c5b-3b2e-4fd3-a199-fae312d24a50" providerId="ADAL" clId="{71848FBF-015D-4397-94ED-7FEB0AA5C344}" dt="2024-03-25T19:17:57.201" v="7604"/>
          <ac:cxnSpMkLst>
            <pc:docMk/>
            <pc:sldMk cId="666808356" sldId="288"/>
            <ac:cxnSpMk id="7" creationId="{E6D03DB4-FAA0-9581-0555-4622E1A3A482}"/>
          </ac:cxnSpMkLst>
        </pc:cxnChg>
        <pc:cxnChg chg="mod">
          <ac:chgData name="Kevin Irwin" userId="e5e70c5b-3b2e-4fd3-a199-fae312d24a50" providerId="ADAL" clId="{71848FBF-015D-4397-94ED-7FEB0AA5C344}" dt="2024-03-25T19:17:57.201" v="7604"/>
          <ac:cxnSpMkLst>
            <pc:docMk/>
            <pc:sldMk cId="666808356" sldId="288"/>
            <ac:cxnSpMk id="10" creationId="{2C26D3EF-ACBF-1BF8-BA45-5E9A78D34D33}"/>
          </ac:cxnSpMkLst>
        </pc:cxnChg>
      </pc:sldChg>
      <pc:sldChg chg="addSp modSp add mod">
        <pc:chgData name="Kevin Irwin" userId="e5e70c5b-3b2e-4fd3-a199-fae312d24a50" providerId="ADAL" clId="{71848FBF-015D-4397-94ED-7FEB0AA5C344}" dt="2024-03-26T13:56:07.955" v="9596" actId="14100"/>
        <pc:sldMkLst>
          <pc:docMk/>
          <pc:sldMk cId="2763969646" sldId="289"/>
        </pc:sldMkLst>
        <pc:spChg chg="mod">
          <ac:chgData name="Kevin Irwin" userId="e5e70c5b-3b2e-4fd3-a199-fae312d24a50" providerId="ADAL" clId="{71848FBF-015D-4397-94ED-7FEB0AA5C344}" dt="2024-03-26T12:57:40.437" v="8910" actId="20577"/>
          <ac:spMkLst>
            <pc:docMk/>
            <pc:sldMk cId="2763969646" sldId="289"/>
            <ac:spMk id="3" creationId="{BE614812-A833-0E21-19CF-96FE5AC1C7B5}"/>
          </ac:spMkLst>
        </pc:spChg>
        <pc:spChg chg="mod ord">
          <ac:chgData name="Kevin Irwin" userId="e5e70c5b-3b2e-4fd3-a199-fae312d24a50" providerId="ADAL" clId="{71848FBF-015D-4397-94ED-7FEB0AA5C344}" dt="2024-03-26T13:31:47.792" v="9158" actId="1037"/>
          <ac:spMkLst>
            <pc:docMk/>
            <pc:sldMk cId="2763969646" sldId="289"/>
            <ac:spMk id="4" creationId="{5B64D1D6-2B9C-7560-2BE9-5A266AD51CDB}"/>
          </ac:spMkLst>
        </pc:spChg>
        <pc:spChg chg="mod">
          <ac:chgData name="Kevin Irwin" userId="e5e70c5b-3b2e-4fd3-a199-fae312d24a50" providerId="ADAL" clId="{71848FBF-015D-4397-94ED-7FEB0AA5C344}" dt="2024-03-26T13:30:59.392" v="9143" actId="14100"/>
          <ac:spMkLst>
            <pc:docMk/>
            <pc:sldMk cId="2763969646" sldId="289"/>
            <ac:spMk id="6" creationId="{C240FF58-52BA-DB60-1F59-4200EE8582CB}"/>
          </ac:spMkLst>
        </pc:spChg>
        <pc:spChg chg="mod">
          <ac:chgData name="Kevin Irwin" userId="e5e70c5b-3b2e-4fd3-a199-fae312d24a50" providerId="ADAL" clId="{71848FBF-015D-4397-94ED-7FEB0AA5C344}" dt="2024-03-26T13:30:57.195" v="9142" actId="14100"/>
          <ac:spMkLst>
            <pc:docMk/>
            <pc:sldMk cId="2763969646" sldId="289"/>
            <ac:spMk id="9" creationId="{102777B8-056D-A51E-3F1C-AD512DEC4039}"/>
          </ac:spMkLst>
        </pc:spChg>
        <pc:spChg chg="mod">
          <ac:chgData name="Kevin Irwin" userId="e5e70c5b-3b2e-4fd3-a199-fae312d24a50" providerId="ADAL" clId="{71848FBF-015D-4397-94ED-7FEB0AA5C344}" dt="2024-03-26T13:18:16.942" v="9065"/>
          <ac:spMkLst>
            <pc:docMk/>
            <pc:sldMk cId="2763969646" sldId="289"/>
            <ac:spMk id="12" creationId="{4CC9BABA-2321-7B55-FDF7-A1F1381700CA}"/>
          </ac:spMkLst>
        </pc:spChg>
        <pc:spChg chg="mod">
          <ac:chgData name="Kevin Irwin" userId="e5e70c5b-3b2e-4fd3-a199-fae312d24a50" providerId="ADAL" clId="{71848FBF-015D-4397-94ED-7FEB0AA5C344}" dt="2024-03-26T13:18:16.942" v="9065"/>
          <ac:spMkLst>
            <pc:docMk/>
            <pc:sldMk cId="2763969646" sldId="289"/>
            <ac:spMk id="15" creationId="{7D277EE8-3FA9-A5E0-1E71-C21913E1FB4E}"/>
          </ac:spMkLst>
        </pc:spChg>
        <pc:spChg chg="mod">
          <ac:chgData name="Kevin Irwin" userId="e5e70c5b-3b2e-4fd3-a199-fae312d24a50" providerId="ADAL" clId="{71848FBF-015D-4397-94ED-7FEB0AA5C344}" dt="2024-03-26T13:18:16.942" v="9065"/>
          <ac:spMkLst>
            <pc:docMk/>
            <pc:sldMk cId="2763969646" sldId="289"/>
            <ac:spMk id="18" creationId="{1F1D7508-46AE-9194-3352-464738B09BD1}"/>
          </ac:spMkLst>
        </pc:spChg>
        <pc:spChg chg="mod">
          <ac:chgData name="Kevin Irwin" userId="e5e70c5b-3b2e-4fd3-a199-fae312d24a50" providerId="ADAL" clId="{71848FBF-015D-4397-94ED-7FEB0AA5C344}" dt="2024-03-26T13:18:16.942" v="9065"/>
          <ac:spMkLst>
            <pc:docMk/>
            <pc:sldMk cId="2763969646" sldId="289"/>
            <ac:spMk id="21" creationId="{07F286AA-582F-AAA4-8570-0D949B5E34D1}"/>
          </ac:spMkLst>
        </pc:spChg>
        <pc:spChg chg="mod">
          <ac:chgData name="Kevin Irwin" userId="e5e70c5b-3b2e-4fd3-a199-fae312d24a50" providerId="ADAL" clId="{71848FBF-015D-4397-94ED-7FEB0AA5C344}" dt="2024-03-26T13:18:16.942" v="9065"/>
          <ac:spMkLst>
            <pc:docMk/>
            <pc:sldMk cId="2763969646" sldId="289"/>
            <ac:spMk id="24" creationId="{88260100-467E-BCE0-4B70-FAD15645F152}"/>
          </ac:spMkLst>
        </pc:spChg>
        <pc:spChg chg="mod">
          <ac:chgData name="Kevin Irwin" userId="e5e70c5b-3b2e-4fd3-a199-fae312d24a50" providerId="ADAL" clId="{71848FBF-015D-4397-94ED-7FEB0AA5C344}" dt="2024-03-26T13:18:16.942" v="9065"/>
          <ac:spMkLst>
            <pc:docMk/>
            <pc:sldMk cId="2763969646" sldId="289"/>
            <ac:spMk id="27" creationId="{69BC6621-D919-A8E4-DC76-1A78E35F23E4}"/>
          </ac:spMkLst>
        </pc:spChg>
        <pc:spChg chg="mod">
          <ac:chgData name="Kevin Irwin" userId="e5e70c5b-3b2e-4fd3-a199-fae312d24a50" providerId="ADAL" clId="{71848FBF-015D-4397-94ED-7FEB0AA5C344}" dt="2024-03-26T13:18:16.942" v="9065"/>
          <ac:spMkLst>
            <pc:docMk/>
            <pc:sldMk cId="2763969646" sldId="289"/>
            <ac:spMk id="30" creationId="{DD6A8508-C605-153A-8D3C-9D925782E203}"/>
          </ac:spMkLst>
        </pc:spChg>
        <pc:spChg chg="add mod">
          <ac:chgData name="Kevin Irwin" userId="e5e70c5b-3b2e-4fd3-a199-fae312d24a50" providerId="ADAL" clId="{71848FBF-015D-4397-94ED-7FEB0AA5C344}" dt="2024-03-26T13:18:16.942" v="9065"/>
          <ac:spMkLst>
            <pc:docMk/>
            <pc:sldMk cId="2763969646" sldId="289"/>
            <ac:spMk id="32" creationId="{9F47C3A7-438C-77F0-BAE8-FC37F3550A35}"/>
          </ac:spMkLst>
        </pc:spChg>
        <pc:spChg chg="add mod">
          <ac:chgData name="Kevin Irwin" userId="e5e70c5b-3b2e-4fd3-a199-fae312d24a50" providerId="ADAL" clId="{71848FBF-015D-4397-94ED-7FEB0AA5C344}" dt="2024-03-26T13:18:16.942" v="9065"/>
          <ac:spMkLst>
            <pc:docMk/>
            <pc:sldMk cId="2763969646" sldId="289"/>
            <ac:spMk id="33" creationId="{CC8AA800-1E90-DD29-0769-B3182BF9515D}"/>
          </ac:spMkLst>
        </pc:spChg>
        <pc:spChg chg="add mod">
          <ac:chgData name="Kevin Irwin" userId="e5e70c5b-3b2e-4fd3-a199-fae312d24a50" providerId="ADAL" clId="{71848FBF-015D-4397-94ED-7FEB0AA5C344}" dt="2024-03-26T13:18:16.942" v="9065"/>
          <ac:spMkLst>
            <pc:docMk/>
            <pc:sldMk cId="2763969646" sldId="289"/>
            <ac:spMk id="34" creationId="{AACE1267-84C7-1161-CC17-B70F1EFEC0F9}"/>
          </ac:spMkLst>
        </pc:spChg>
        <pc:spChg chg="mod">
          <ac:chgData name="Kevin Irwin" userId="e5e70c5b-3b2e-4fd3-a199-fae312d24a50" providerId="ADAL" clId="{71848FBF-015D-4397-94ED-7FEB0AA5C344}" dt="2024-03-26T13:18:16.942" v="9065"/>
          <ac:spMkLst>
            <pc:docMk/>
            <pc:sldMk cId="2763969646" sldId="289"/>
            <ac:spMk id="36" creationId="{25E7B859-F18E-D0BE-EEA1-671DF3DAB5A5}"/>
          </ac:spMkLst>
        </pc:spChg>
        <pc:spChg chg="add mod">
          <ac:chgData name="Kevin Irwin" userId="e5e70c5b-3b2e-4fd3-a199-fae312d24a50" providerId="ADAL" clId="{71848FBF-015D-4397-94ED-7FEB0AA5C344}" dt="2024-03-26T13:18:16.942" v="9065"/>
          <ac:spMkLst>
            <pc:docMk/>
            <pc:sldMk cId="2763969646" sldId="289"/>
            <ac:spMk id="38" creationId="{F48DEAC1-AB87-16F0-58DE-004964896BA6}"/>
          </ac:spMkLst>
        </pc:spChg>
        <pc:spChg chg="add mod">
          <ac:chgData name="Kevin Irwin" userId="e5e70c5b-3b2e-4fd3-a199-fae312d24a50" providerId="ADAL" clId="{71848FBF-015D-4397-94ED-7FEB0AA5C344}" dt="2024-03-26T13:18:16.942" v="9065"/>
          <ac:spMkLst>
            <pc:docMk/>
            <pc:sldMk cId="2763969646" sldId="289"/>
            <ac:spMk id="39" creationId="{E413EDE1-71DC-B1C6-104E-55D6C5794664}"/>
          </ac:spMkLst>
        </pc:spChg>
        <pc:spChg chg="add mod">
          <ac:chgData name="Kevin Irwin" userId="e5e70c5b-3b2e-4fd3-a199-fae312d24a50" providerId="ADAL" clId="{71848FBF-015D-4397-94ED-7FEB0AA5C344}" dt="2024-03-26T13:18:16.942" v="9065"/>
          <ac:spMkLst>
            <pc:docMk/>
            <pc:sldMk cId="2763969646" sldId="289"/>
            <ac:spMk id="40" creationId="{34A805F0-550B-A0B9-0E6A-49EAC11CD499}"/>
          </ac:spMkLst>
        </pc:spChg>
        <pc:spChg chg="add mod">
          <ac:chgData name="Kevin Irwin" userId="e5e70c5b-3b2e-4fd3-a199-fae312d24a50" providerId="ADAL" clId="{71848FBF-015D-4397-94ED-7FEB0AA5C344}" dt="2024-03-26T13:18:16.942" v="9065"/>
          <ac:spMkLst>
            <pc:docMk/>
            <pc:sldMk cId="2763969646" sldId="289"/>
            <ac:spMk id="41" creationId="{DF6BB89C-3669-4965-2BF4-816B6005D9F1}"/>
          </ac:spMkLst>
        </pc:spChg>
        <pc:spChg chg="add mod">
          <ac:chgData name="Kevin Irwin" userId="e5e70c5b-3b2e-4fd3-a199-fae312d24a50" providerId="ADAL" clId="{71848FBF-015D-4397-94ED-7FEB0AA5C344}" dt="2024-03-26T13:18:16.942" v="9065"/>
          <ac:spMkLst>
            <pc:docMk/>
            <pc:sldMk cId="2763969646" sldId="289"/>
            <ac:spMk id="42" creationId="{15FCC991-9FAE-7678-5106-D4D67EF74B5C}"/>
          </ac:spMkLst>
        </pc:spChg>
        <pc:spChg chg="add mod">
          <ac:chgData name="Kevin Irwin" userId="e5e70c5b-3b2e-4fd3-a199-fae312d24a50" providerId="ADAL" clId="{71848FBF-015D-4397-94ED-7FEB0AA5C344}" dt="2024-03-26T13:18:16.942" v="9065"/>
          <ac:spMkLst>
            <pc:docMk/>
            <pc:sldMk cId="2763969646" sldId="289"/>
            <ac:spMk id="43" creationId="{D77EEF0B-677C-4D7B-66F9-7F50420CF107}"/>
          </ac:spMkLst>
        </pc:spChg>
        <pc:spChg chg="mod">
          <ac:chgData name="Kevin Irwin" userId="e5e70c5b-3b2e-4fd3-a199-fae312d24a50" providerId="ADAL" clId="{71848FBF-015D-4397-94ED-7FEB0AA5C344}" dt="2024-03-26T13:18:16.942" v="9065"/>
          <ac:spMkLst>
            <pc:docMk/>
            <pc:sldMk cId="2763969646" sldId="289"/>
            <ac:spMk id="45" creationId="{2F88C743-4FF5-226C-7C86-60EA9D12A3F0}"/>
          </ac:spMkLst>
        </pc:spChg>
        <pc:spChg chg="mod">
          <ac:chgData name="Kevin Irwin" userId="e5e70c5b-3b2e-4fd3-a199-fae312d24a50" providerId="ADAL" clId="{71848FBF-015D-4397-94ED-7FEB0AA5C344}" dt="2024-03-26T13:18:16.942" v="9065"/>
          <ac:spMkLst>
            <pc:docMk/>
            <pc:sldMk cId="2763969646" sldId="289"/>
            <ac:spMk id="48" creationId="{B0EEF633-2CFA-DF35-792E-56B9F666C2EA}"/>
          </ac:spMkLst>
        </pc:spChg>
        <pc:spChg chg="mod">
          <ac:chgData name="Kevin Irwin" userId="e5e70c5b-3b2e-4fd3-a199-fae312d24a50" providerId="ADAL" clId="{71848FBF-015D-4397-94ED-7FEB0AA5C344}" dt="2024-03-26T13:18:16.942" v="9065"/>
          <ac:spMkLst>
            <pc:docMk/>
            <pc:sldMk cId="2763969646" sldId="289"/>
            <ac:spMk id="50" creationId="{B024B539-E96C-CD18-B890-95D89EBD8C51}"/>
          </ac:spMkLst>
        </pc:spChg>
        <pc:spChg chg="add mod">
          <ac:chgData name="Kevin Irwin" userId="e5e70c5b-3b2e-4fd3-a199-fae312d24a50" providerId="ADAL" clId="{71848FBF-015D-4397-94ED-7FEB0AA5C344}" dt="2024-03-26T13:31:41.514" v="9149" actId="1076"/>
          <ac:spMkLst>
            <pc:docMk/>
            <pc:sldMk cId="2763969646" sldId="289"/>
            <ac:spMk id="53" creationId="{A1B26E20-D3DD-BE7F-B2CC-9560A922B21F}"/>
          </ac:spMkLst>
        </pc:spChg>
        <pc:spChg chg="mod">
          <ac:chgData name="Kevin Irwin" userId="e5e70c5b-3b2e-4fd3-a199-fae312d24a50" providerId="ADAL" clId="{71848FBF-015D-4397-94ED-7FEB0AA5C344}" dt="2024-03-26T13:34:27.704" v="9235" actId="14100"/>
          <ac:spMkLst>
            <pc:docMk/>
            <pc:sldMk cId="2763969646" sldId="289"/>
            <ac:spMk id="57" creationId="{B0E7BCA0-18D6-5A05-45DD-E83EBBEA93A6}"/>
          </ac:spMkLst>
        </pc:spChg>
        <pc:spChg chg="add mod">
          <ac:chgData name="Kevin Irwin" userId="e5e70c5b-3b2e-4fd3-a199-fae312d24a50" providerId="ADAL" clId="{71848FBF-015D-4397-94ED-7FEB0AA5C344}" dt="2024-03-26T13:33:39.340" v="9211" actId="1076"/>
          <ac:spMkLst>
            <pc:docMk/>
            <pc:sldMk cId="2763969646" sldId="289"/>
            <ac:spMk id="59" creationId="{D12E3134-8545-64AB-A061-21A91E3FAD84}"/>
          </ac:spMkLst>
        </pc:spChg>
        <pc:spChg chg="mod">
          <ac:chgData name="Kevin Irwin" userId="e5e70c5b-3b2e-4fd3-a199-fae312d24a50" providerId="ADAL" clId="{71848FBF-015D-4397-94ED-7FEB0AA5C344}" dt="2024-03-26T13:34:10.648" v="9233" actId="20577"/>
          <ac:spMkLst>
            <pc:docMk/>
            <pc:sldMk cId="2763969646" sldId="289"/>
            <ac:spMk id="61" creationId="{8FAC2B1F-4229-8178-9198-04E934BA307D}"/>
          </ac:spMkLst>
        </pc:spChg>
        <pc:spChg chg="add mod">
          <ac:chgData name="Kevin Irwin" userId="e5e70c5b-3b2e-4fd3-a199-fae312d24a50" providerId="ADAL" clId="{71848FBF-015D-4397-94ED-7FEB0AA5C344}" dt="2024-03-26T13:34:59.230" v="9262" actId="1076"/>
          <ac:spMkLst>
            <pc:docMk/>
            <pc:sldMk cId="2763969646" sldId="289"/>
            <ac:spMk id="63" creationId="{5744BE66-306A-18D4-A917-053BB5E661D7}"/>
          </ac:spMkLst>
        </pc:spChg>
        <pc:spChg chg="add mod">
          <ac:chgData name="Kevin Irwin" userId="e5e70c5b-3b2e-4fd3-a199-fae312d24a50" providerId="ADAL" clId="{71848FBF-015D-4397-94ED-7FEB0AA5C344}" dt="2024-03-26T13:35:17.736" v="9265"/>
          <ac:spMkLst>
            <pc:docMk/>
            <pc:sldMk cId="2763969646" sldId="289"/>
            <ac:spMk id="64" creationId="{0622C79D-7AC1-831E-3DB0-1AE55191510B}"/>
          </ac:spMkLst>
        </pc:spChg>
        <pc:spChg chg="mod">
          <ac:chgData name="Kevin Irwin" userId="e5e70c5b-3b2e-4fd3-a199-fae312d24a50" providerId="ADAL" clId="{71848FBF-015D-4397-94ED-7FEB0AA5C344}" dt="2024-03-26T13:35:44.465" v="9308" actId="20577"/>
          <ac:spMkLst>
            <pc:docMk/>
            <pc:sldMk cId="2763969646" sldId="289"/>
            <ac:spMk id="66" creationId="{CB940E44-87AD-9E44-1894-D6509F465CEF}"/>
          </ac:spMkLst>
        </pc:spChg>
        <pc:spChg chg="add mod">
          <ac:chgData name="Kevin Irwin" userId="e5e70c5b-3b2e-4fd3-a199-fae312d24a50" providerId="ADAL" clId="{71848FBF-015D-4397-94ED-7FEB0AA5C344}" dt="2024-03-26T13:35:59.816" v="9310" actId="1076"/>
          <ac:spMkLst>
            <pc:docMk/>
            <pc:sldMk cId="2763969646" sldId="289"/>
            <ac:spMk id="68" creationId="{9BCE856B-AE15-F321-A886-654FD2A7F3FE}"/>
          </ac:spMkLst>
        </pc:spChg>
        <pc:spChg chg="add mod">
          <ac:chgData name="Kevin Irwin" userId="e5e70c5b-3b2e-4fd3-a199-fae312d24a50" providerId="ADAL" clId="{71848FBF-015D-4397-94ED-7FEB0AA5C344}" dt="2024-03-26T13:36:48.327" v="9353" actId="1076"/>
          <ac:spMkLst>
            <pc:docMk/>
            <pc:sldMk cId="2763969646" sldId="289"/>
            <ac:spMk id="69" creationId="{518132C5-349F-5C98-6E6B-82DB60E012FA}"/>
          </ac:spMkLst>
        </pc:spChg>
        <pc:spChg chg="mod">
          <ac:chgData name="Kevin Irwin" userId="e5e70c5b-3b2e-4fd3-a199-fae312d24a50" providerId="ADAL" clId="{71848FBF-015D-4397-94ED-7FEB0AA5C344}" dt="2024-03-26T13:40:40.536" v="9506" actId="14100"/>
          <ac:spMkLst>
            <pc:docMk/>
            <pc:sldMk cId="2763969646" sldId="289"/>
            <ac:spMk id="71" creationId="{C8A92182-E44A-2048-234E-B8783DC33926}"/>
          </ac:spMkLst>
        </pc:spChg>
        <pc:spChg chg="mod">
          <ac:chgData name="Kevin Irwin" userId="e5e70c5b-3b2e-4fd3-a199-fae312d24a50" providerId="ADAL" clId="{71848FBF-015D-4397-94ED-7FEB0AA5C344}" dt="2024-03-26T13:37:39.209" v="9422" actId="20577"/>
          <ac:spMkLst>
            <pc:docMk/>
            <pc:sldMk cId="2763969646" sldId="289"/>
            <ac:spMk id="74" creationId="{5B12B4C9-AE98-55BF-DCD7-674FFE536507}"/>
          </ac:spMkLst>
        </pc:spChg>
        <pc:spChg chg="add mod">
          <ac:chgData name="Kevin Irwin" userId="e5e70c5b-3b2e-4fd3-a199-fae312d24a50" providerId="ADAL" clId="{71848FBF-015D-4397-94ED-7FEB0AA5C344}" dt="2024-03-26T13:37:56.955" v="9435" actId="1038"/>
          <ac:spMkLst>
            <pc:docMk/>
            <pc:sldMk cId="2763969646" sldId="289"/>
            <ac:spMk id="76" creationId="{C69B7C26-7CEF-ACBA-9E60-0EE1871360A3}"/>
          </ac:spMkLst>
        </pc:spChg>
        <pc:spChg chg="add mod">
          <ac:chgData name="Kevin Irwin" userId="e5e70c5b-3b2e-4fd3-a199-fae312d24a50" providerId="ADAL" clId="{71848FBF-015D-4397-94ED-7FEB0AA5C344}" dt="2024-03-26T13:38:23.031" v="9439" actId="1076"/>
          <ac:spMkLst>
            <pc:docMk/>
            <pc:sldMk cId="2763969646" sldId="289"/>
            <ac:spMk id="77" creationId="{24EBC504-93CA-CE52-529A-6CE65F11B925}"/>
          </ac:spMkLst>
        </pc:spChg>
        <pc:spChg chg="mod">
          <ac:chgData name="Kevin Irwin" userId="e5e70c5b-3b2e-4fd3-a199-fae312d24a50" providerId="ADAL" clId="{71848FBF-015D-4397-94ED-7FEB0AA5C344}" dt="2024-03-26T13:38:52.454" v="9466" actId="14100"/>
          <ac:spMkLst>
            <pc:docMk/>
            <pc:sldMk cId="2763969646" sldId="289"/>
            <ac:spMk id="79" creationId="{351C4961-72F2-AD68-E4CB-DE6CDFB3BD47}"/>
          </ac:spMkLst>
        </pc:spChg>
        <pc:spChg chg="add mod">
          <ac:chgData name="Kevin Irwin" userId="e5e70c5b-3b2e-4fd3-a199-fae312d24a50" providerId="ADAL" clId="{71848FBF-015D-4397-94ED-7FEB0AA5C344}" dt="2024-03-26T13:39:50.593" v="9484" actId="1076"/>
          <ac:spMkLst>
            <pc:docMk/>
            <pc:sldMk cId="2763969646" sldId="289"/>
            <ac:spMk id="81" creationId="{47A566EF-7B58-4AF7-CFC4-C8673850F27D}"/>
          </ac:spMkLst>
        </pc:spChg>
        <pc:spChg chg="mod">
          <ac:chgData name="Kevin Irwin" userId="e5e70c5b-3b2e-4fd3-a199-fae312d24a50" providerId="ADAL" clId="{71848FBF-015D-4397-94ED-7FEB0AA5C344}" dt="2024-03-26T13:39:31.198" v="9481" actId="20577"/>
          <ac:spMkLst>
            <pc:docMk/>
            <pc:sldMk cId="2763969646" sldId="289"/>
            <ac:spMk id="83" creationId="{5553971A-8632-9897-12AF-7549CAB622E4}"/>
          </ac:spMkLst>
        </pc:spChg>
        <pc:spChg chg="add mod">
          <ac:chgData name="Kevin Irwin" userId="e5e70c5b-3b2e-4fd3-a199-fae312d24a50" providerId="ADAL" clId="{71848FBF-015D-4397-94ED-7FEB0AA5C344}" dt="2024-03-26T13:40:15.974" v="9486" actId="1076"/>
          <ac:spMkLst>
            <pc:docMk/>
            <pc:sldMk cId="2763969646" sldId="289"/>
            <ac:spMk id="85" creationId="{0617BB03-0672-9629-51ED-4B9C77D5600C}"/>
          </ac:spMkLst>
        </pc:spChg>
        <pc:spChg chg="mod">
          <ac:chgData name="Kevin Irwin" userId="e5e70c5b-3b2e-4fd3-a199-fae312d24a50" providerId="ADAL" clId="{71848FBF-015D-4397-94ED-7FEB0AA5C344}" dt="2024-03-26T13:40:29.537" v="9505" actId="20577"/>
          <ac:spMkLst>
            <pc:docMk/>
            <pc:sldMk cId="2763969646" sldId="289"/>
            <ac:spMk id="87" creationId="{1B729F96-9EF8-2D9B-7067-72161DB89963}"/>
          </ac:spMkLst>
        </pc:spChg>
        <pc:grpChg chg="mod ord">
          <ac:chgData name="Kevin Irwin" userId="e5e70c5b-3b2e-4fd3-a199-fae312d24a50" providerId="ADAL" clId="{71848FBF-015D-4397-94ED-7FEB0AA5C344}" dt="2024-03-26T13:31:47.792" v="9158" actId="1037"/>
          <ac:grpSpMkLst>
            <pc:docMk/>
            <pc:sldMk cId="2763969646" sldId="289"/>
            <ac:grpSpMk id="5" creationId="{6BF1BB57-4E6F-5476-36EF-09162CDBA017}"/>
          </ac:grpSpMkLst>
        </pc:grpChg>
        <pc:grpChg chg="mod ord">
          <ac:chgData name="Kevin Irwin" userId="e5e70c5b-3b2e-4fd3-a199-fae312d24a50" providerId="ADAL" clId="{71848FBF-015D-4397-94ED-7FEB0AA5C344}" dt="2024-03-26T13:31:47.792" v="9158" actId="1037"/>
          <ac:grpSpMkLst>
            <pc:docMk/>
            <pc:sldMk cId="2763969646" sldId="289"/>
            <ac:grpSpMk id="8" creationId="{D62165CE-9F75-ECAD-94DD-1B6FD2B88775}"/>
          </ac:grpSpMkLst>
        </pc:grpChg>
        <pc:grpChg chg="add mod">
          <ac:chgData name="Kevin Irwin" userId="e5e70c5b-3b2e-4fd3-a199-fae312d24a50" providerId="ADAL" clId="{71848FBF-015D-4397-94ED-7FEB0AA5C344}" dt="2024-03-26T13:18:16.942" v="9065"/>
          <ac:grpSpMkLst>
            <pc:docMk/>
            <pc:sldMk cId="2763969646" sldId="289"/>
            <ac:grpSpMk id="11" creationId="{7695FE95-1DA0-B18F-2213-C89B4D260DDF}"/>
          </ac:grpSpMkLst>
        </pc:grpChg>
        <pc:grpChg chg="add mod">
          <ac:chgData name="Kevin Irwin" userId="e5e70c5b-3b2e-4fd3-a199-fae312d24a50" providerId="ADAL" clId="{71848FBF-015D-4397-94ED-7FEB0AA5C344}" dt="2024-03-26T13:18:16.942" v="9065"/>
          <ac:grpSpMkLst>
            <pc:docMk/>
            <pc:sldMk cId="2763969646" sldId="289"/>
            <ac:grpSpMk id="14" creationId="{6631C041-14CE-B21A-89C0-D2F5C239ABD7}"/>
          </ac:grpSpMkLst>
        </pc:grpChg>
        <pc:grpChg chg="add mod">
          <ac:chgData name="Kevin Irwin" userId="e5e70c5b-3b2e-4fd3-a199-fae312d24a50" providerId="ADAL" clId="{71848FBF-015D-4397-94ED-7FEB0AA5C344}" dt="2024-03-26T13:18:16.942" v="9065"/>
          <ac:grpSpMkLst>
            <pc:docMk/>
            <pc:sldMk cId="2763969646" sldId="289"/>
            <ac:grpSpMk id="17" creationId="{C95DE40F-0380-24C7-F4DC-F1AED8A031CB}"/>
          </ac:grpSpMkLst>
        </pc:grpChg>
        <pc:grpChg chg="add mod">
          <ac:chgData name="Kevin Irwin" userId="e5e70c5b-3b2e-4fd3-a199-fae312d24a50" providerId="ADAL" clId="{71848FBF-015D-4397-94ED-7FEB0AA5C344}" dt="2024-03-26T13:18:16.942" v="9065"/>
          <ac:grpSpMkLst>
            <pc:docMk/>
            <pc:sldMk cId="2763969646" sldId="289"/>
            <ac:grpSpMk id="20" creationId="{8100ABBB-03C3-1BA1-7BB7-FBC9B08420A5}"/>
          </ac:grpSpMkLst>
        </pc:grpChg>
        <pc:grpChg chg="add mod">
          <ac:chgData name="Kevin Irwin" userId="e5e70c5b-3b2e-4fd3-a199-fae312d24a50" providerId="ADAL" clId="{71848FBF-015D-4397-94ED-7FEB0AA5C344}" dt="2024-03-26T13:18:16.942" v="9065"/>
          <ac:grpSpMkLst>
            <pc:docMk/>
            <pc:sldMk cId="2763969646" sldId="289"/>
            <ac:grpSpMk id="23" creationId="{55FDA8A1-141F-46A3-002E-702751091BDB}"/>
          </ac:grpSpMkLst>
        </pc:grpChg>
        <pc:grpChg chg="add mod">
          <ac:chgData name="Kevin Irwin" userId="e5e70c5b-3b2e-4fd3-a199-fae312d24a50" providerId="ADAL" clId="{71848FBF-015D-4397-94ED-7FEB0AA5C344}" dt="2024-03-26T13:18:16.942" v="9065"/>
          <ac:grpSpMkLst>
            <pc:docMk/>
            <pc:sldMk cId="2763969646" sldId="289"/>
            <ac:grpSpMk id="26" creationId="{87E920E5-1389-9E1D-2325-A3DF450DE5D3}"/>
          </ac:grpSpMkLst>
        </pc:grpChg>
        <pc:grpChg chg="add mod">
          <ac:chgData name="Kevin Irwin" userId="e5e70c5b-3b2e-4fd3-a199-fae312d24a50" providerId="ADAL" clId="{71848FBF-015D-4397-94ED-7FEB0AA5C344}" dt="2024-03-26T13:18:16.942" v="9065"/>
          <ac:grpSpMkLst>
            <pc:docMk/>
            <pc:sldMk cId="2763969646" sldId="289"/>
            <ac:grpSpMk id="29" creationId="{EDC899C1-F3B6-A353-EDC2-A9C35990445A}"/>
          </ac:grpSpMkLst>
        </pc:grpChg>
        <pc:grpChg chg="add mod">
          <ac:chgData name="Kevin Irwin" userId="e5e70c5b-3b2e-4fd3-a199-fae312d24a50" providerId="ADAL" clId="{71848FBF-015D-4397-94ED-7FEB0AA5C344}" dt="2024-03-26T13:18:16.942" v="9065"/>
          <ac:grpSpMkLst>
            <pc:docMk/>
            <pc:sldMk cId="2763969646" sldId="289"/>
            <ac:grpSpMk id="35" creationId="{11DA0842-4C22-D88F-364B-D3530084E0FA}"/>
          </ac:grpSpMkLst>
        </pc:grpChg>
        <pc:grpChg chg="add mod">
          <ac:chgData name="Kevin Irwin" userId="e5e70c5b-3b2e-4fd3-a199-fae312d24a50" providerId="ADAL" clId="{71848FBF-015D-4397-94ED-7FEB0AA5C344}" dt="2024-03-26T13:18:16.942" v="9065"/>
          <ac:grpSpMkLst>
            <pc:docMk/>
            <pc:sldMk cId="2763969646" sldId="289"/>
            <ac:grpSpMk id="44" creationId="{3C6AB01E-BDC3-BF2F-C726-E2CB999AA60C}"/>
          </ac:grpSpMkLst>
        </pc:grpChg>
        <pc:grpChg chg="mod">
          <ac:chgData name="Kevin Irwin" userId="e5e70c5b-3b2e-4fd3-a199-fae312d24a50" providerId="ADAL" clId="{71848FBF-015D-4397-94ED-7FEB0AA5C344}" dt="2024-03-26T13:18:16.942" v="9065"/>
          <ac:grpSpMkLst>
            <pc:docMk/>
            <pc:sldMk cId="2763969646" sldId="289"/>
            <ac:grpSpMk id="46" creationId="{CD7EAC74-CE8A-CACF-8190-C46528E190DF}"/>
          </ac:grpSpMkLst>
        </pc:grpChg>
        <pc:grpChg chg="mod">
          <ac:chgData name="Kevin Irwin" userId="e5e70c5b-3b2e-4fd3-a199-fae312d24a50" providerId="ADAL" clId="{71848FBF-015D-4397-94ED-7FEB0AA5C344}" dt="2024-03-26T13:18:16.942" v="9065"/>
          <ac:grpSpMkLst>
            <pc:docMk/>
            <pc:sldMk cId="2763969646" sldId="289"/>
            <ac:grpSpMk id="47" creationId="{48757681-D7CF-214F-8280-33CB8FC3C5C6}"/>
          </ac:grpSpMkLst>
        </pc:grpChg>
        <pc:grpChg chg="add mod ord">
          <ac:chgData name="Kevin Irwin" userId="e5e70c5b-3b2e-4fd3-a199-fae312d24a50" providerId="ADAL" clId="{71848FBF-015D-4397-94ED-7FEB0AA5C344}" dt="2024-03-26T13:34:43.252" v="9259" actId="1038"/>
          <ac:grpSpMkLst>
            <pc:docMk/>
            <pc:sldMk cId="2763969646" sldId="289"/>
            <ac:grpSpMk id="56" creationId="{BABB80D5-F229-BF5F-C1E6-6236CFD4AB35}"/>
          </ac:grpSpMkLst>
        </pc:grpChg>
        <pc:grpChg chg="add mod ord">
          <ac:chgData name="Kevin Irwin" userId="e5e70c5b-3b2e-4fd3-a199-fae312d24a50" providerId="ADAL" clId="{71848FBF-015D-4397-94ED-7FEB0AA5C344}" dt="2024-03-26T13:35:04.648" v="9264" actId="166"/>
          <ac:grpSpMkLst>
            <pc:docMk/>
            <pc:sldMk cId="2763969646" sldId="289"/>
            <ac:grpSpMk id="60" creationId="{97CEAC9C-E648-CFB0-1E7D-DC4F778A8CDB}"/>
          </ac:grpSpMkLst>
        </pc:grpChg>
        <pc:grpChg chg="add mod ord">
          <ac:chgData name="Kevin Irwin" userId="e5e70c5b-3b2e-4fd3-a199-fae312d24a50" providerId="ADAL" clId="{71848FBF-015D-4397-94ED-7FEB0AA5C344}" dt="2024-03-26T13:36:25.694" v="9351" actId="1038"/>
          <ac:grpSpMkLst>
            <pc:docMk/>
            <pc:sldMk cId="2763969646" sldId="289"/>
            <ac:grpSpMk id="65" creationId="{356DD901-722A-F554-2722-0E9142788DEF}"/>
          </ac:grpSpMkLst>
        </pc:grpChg>
        <pc:grpChg chg="add mod">
          <ac:chgData name="Kevin Irwin" userId="e5e70c5b-3b2e-4fd3-a199-fae312d24a50" providerId="ADAL" clId="{71848FBF-015D-4397-94ED-7FEB0AA5C344}" dt="2024-03-26T13:36:48.327" v="9353" actId="1076"/>
          <ac:grpSpMkLst>
            <pc:docMk/>
            <pc:sldMk cId="2763969646" sldId="289"/>
            <ac:grpSpMk id="70" creationId="{680FA9CB-F671-7B23-6228-586396B060A4}"/>
          </ac:grpSpMkLst>
        </pc:grpChg>
        <pc:grpChg chg="add mod ord">
          <ac:chgData name="Kevin Irwin" userId="e5e70c5b-3b2e-4fd3-a199-fae312d24a50" providerId="ADAL" clId="{71848FBF-015D-4397-94ED-7FEB0AA5C344}" dt="2024-03-26T13:38:01.753" v="9437" actId="166"/>
          <ac:grpSpMkLst>
            <pc:docMk/>
            <pc:sldMk cId="2763969646" sldId="289"/>
            <ac:grpSpMk id="73" creationId="{3A1F96F5-088C-6AA3-CF9F-EBA2DE734E91}"/>
          </ac:grpSpMkLst>
        </pc:grpChg>
        <pc:grpChg chg="add mod">
          <ac:chgData name="Kevin Irwin" userId="e5e70c5b-3b2e-4fd3-a199-fae312d24a50" providerId="ADAL" clId="{71848FBF-015D-4397-94ED-7FEB0AA5C344}" dt="2024-03-26T13:38:23.031" v="9439" actId="1076"/>
          <ac:grpSpMkLst>
            <pc:docMk/>
            <pc:sldMk cId="2763969646" sldId="289"/>
            <ac:grpSpMk id="78" creationId="{D94DE782-E8CB-E196-9ED5-5138C5745950}"/>
          </ac:grpSpMkLst>
        </pc:grpChg>
        <pc:grpChg chg="add mod">
          <ac:chgData name="Kevin Irwin" userId="e5e70c5b-3b2e-4fd3-a199-fae312d24a50" providerId="ADAL" clId="{71848FBF-015D-4397-94ED-7FEB0AA5C344}" dt="2024-03-26T13:39:50.593" v="9484" actId="1076"/>
          <ac:grpSpMkLst>
            <pc:docMk/>
            <pc:sldMk cId="2763969646" sldId="289"/>
            <ac:grpSpMk id="82" creationId="{BEBF5B54-64E8-2E22-F2DD-645F3F5DC614}"/>
          </ac:grpSpMkLst>
        </pc:grpChg>
        <pc:grpChg chg="add mod">
          <ac:chgData name="Kevin Irwin" userId="e5e70c5b-3b2e-4fd3-a199-fae312d24a50" providerId="ADAL" clId="{71848FBF-015D-4397-94ED-7FEB0AA5C344}" dt="2024-03-26T13:40:15.974" v="9486" actId="1076"/>
          <ac:grpSpMkLst>
            <pc:docMk/>
            <pc:sldMk cId="2763969646" sldId="289"/>
            <ac:grpSpMk id="86" creationId="{04EADE24-439A-732A-F1E3-59ED5FBC8242}"/>
          </ac:grpSpMkLst>
        </pc:grpChg>
        <pc:picChg chg="add mod">
          <ac:chgData name="Kevin Irwin" userId="e5e70c5b-3b2e-4fd3-a199-fae312d24a50" providerId="ADAL" clId="{71848FBF-015D-4397-94ED-7FEB0AA5C344}" dt="2024-03-26T13:18:16.942" v="9065"/>
          <ac:picMkLst>
            <pc:docMk/>
            <pc:sldMk cId="2763969646" sldId="289"/>
            <ac:picMk id="2" creationId="{18C3F04F-4A7E-75F0-5C8F-F7EB3CD28EC7}"/>
          </ac:picMkLst>
        </pc:picChg>
        <pc:picChg chg="mod">
          <ac:chgData name="Kevin Irwin" userId="e5e70c5b-3b2e-4fd3-a199-fae312d24a50" providerId="ADAL" clId="{71848FBF-015D-4397-94ED-7FEB0AA5C344}" dt="2024-03-26T13:18:16.942" v="9065"/>
          <ac:picMkLst>
            <pc:docMk/>
            <pc:sldMk cId="2763969646" sldId="289"/>
            <ac:picMk id="13" creationId="{627B6456-B79E-ADB0-90B0-ABEC7DB236AA}"/>
          </ac:picMkLst>
        </pc:picChg>
        <pc:picChg chg="mod">
          <ac:chgData name="Kevin Irwin" userId="e5e70c5b-3b2e-4fd3-a199-fae312d24a50" providerId="ADAL" clId="{71848FBF-015D-4397-94ED-7FEB0AA5C344}" dt="2024-03-26T13:18:16.942" v="9065"/>
          <ac:picMkLst>
            <pc:docMk/>
            <pc:sldMk cId="2763969646" sldId="289"/>
            <ac:picMk id="16" creationId="{B280E68B-8182-4EE4-EF46-58B58B9D3DAD}"/>
          </ac:picMkLst>
        </pc:picChg>
        <pc:picChg chg="mod">
          <ac:chgData name="Kevin Irwin" userId="e5e70c5b-3b2e-4fd3-a199-fae312d24a50" providerId="ADAL" clId="{71848FBF-015D-4397-94ED-7FEB0AA5C344}" dt="2024-03-26T13:18:16.942" v="9065"/>
          <ac:picMkLst>
            <pc:docMk/>
            <pc:sldMk cId="2763969646" sldId="289"/>
            <ac:picMk id="19" creationId="{3E20783E-257F-B589-3056-75D1439337F7}"/>
          </ac:picMkLst>
        </pc:picChg>
        <pc:picChg chg="mod">
          <ac:chgData name="Kevin Irwin" userId="e5e70c5b-3b2e-4fd3-a199-fae312d24a50" providerId="ADAL" clId="{71848FBF-015D-4397-94ED-7FEB0AA5C344}" dt="2024-03-26T13:18:16.942" v="9065"/>
          <ac:picMkLst>
            <pc:docMk/>
            <pc:sldMk cId="2763969646" sldId="289"/>
            <ac:picMk id="22" creationId="{D694824A-1533-3EC7-A38B-0E9D81D1FB0A}"/>
          </ac:picMkLst>
        </pc:picChg>
        <pc:picChg chg="mod">
          <ac:chgData name="Kevin Irwin" userId="e5e70c5b-3b2e-4fd3-a199-fae312d24a50" providerId="ADAL" clId="{71848FBF-015D-4397-94ED-7FEB0AA5C344}" dt="2024-03-26T13:18:16.942" v="9065"/>
          <ac:picMkLst>
            <pc:docMk/>
            <pc:sldMk cId="2763969646" sldId="289"/>
            <ac:picMk id="25" creationId="{1FE95137-C8A9-5311-A97B-FA1763430A1C}"/>
          </ac:picMkLst>
        </pc:picChg>
        <pc:picChg chg="mod">
          <ac:chgData name="Kevin Irwin" userId="e5e70c5b-3b2e-4fd3-a199-fae312d24a50" providerId="ADAL" clId="{71848FBF-015D-4397-94ED-7FEB0AA5C344}" dt="2024-03-26T13:18:16.942" v="9065"/>
          <ac:picMkLst>
            <pc:docMk/>
            <pc:sldMk cId="2763969646" sldId="289"/>
            <ac:picMk id="28" creationId="{650D215E-C880-267E-E687-DC4A08D67796}"/>
          </ac:picMkLst>
        </pc:picChg>
        <pc:picChg chg="mod">
          <ac:chgData name="Kevin Irwin" userId="e5e70c5b-3b2e-4fd3-a199-fae312d24a50" providerId="ADAL" clId="{71848FBF-015D-4397-94ED-7FEB0AA5C344}" dt="2024-03-26T13:18:16.942" v="9065"/>
          <ac:picMkLst>
            <pc:docMk/>
            <pc:sldMk cId="2763969646" sldId="289"/>
            <ac:picMk id="31" creationId="{90DEFEB5-3355-051D-3E9D-673D4FB590BB}"/>
          </ac:picMkLst>
        </pc:picChg>
        <pc:picChg chg="mod">
          <ac:chgData name="Kevin Irwin" userId="e5e70c5b-3b2e-4fd3-a199-fae312d24a50" providerId="ADAL" clId="{71848FBF-015D-4397-94ED-7FEB0AA5C344}" dt="2024-03-26T13:18:16.942" v="9065"/>
          <ac:picMkLst>
            <pc:docMk/>
            <pc:sldMk cId="2763969646" sldId="289"/>
            <ac:picMk id="37" creationId="{F1D7153C-FC58-C749-57E2-D99C2A5CECA9}"/>
          </ac:picMkLst>
        </pc:picChg>
        <pc:picChg chg="mod">
          <ac:chgData name="Kevin Irwin" userId="e5e70c5b-3b2e-4fd3-a199-fae312d24a50" providerId="ADAL" clId="{71848FBF-015D-4397-94ED-7FEB0AA5C344}" dt="2024-03-26T13:18:16.942" v="9065"/>
          <ac:picMkLst>
            <pc:docMk/>
            <pc:sldMk cId="2763969646" sldId="289"/>
            <ac:picMk id="49" creationId="{385928D0-BA9B-2BDB-09B2-3BD991876EAE}"/>
          </ac:picMkLst>
        </pc:picChg>
        <pc:picChg chg="mod">
          <ac:chgData name="Kevin Irwin" userId="e5e70c5b-3b2e-4fd3-a199-fae312d24a50" providerId="ADAL" clId="{71848FBF-015D-4397-94ED-7FEB0AA5C344}" dt="2024-03-26T13:18:16.942" v="9065"/>
          <ac:picMkLst>
            <pc:docMk/>
            <pc:sldMk cId="2763969646" sldId="289"/>
            <ac:picMk id="51" creationId="{03351272-3313-A02B-BF38-8DDB394E291A}"/>
          </ac:picMkLst>
        </pc:picChg>
        <pc:picChg chg="add mod">
          <ac:chgData name="Kevin Irwin" userId="e5e70c5b-3b2e-4fd3-a199-fae312d24a50" providerId="ADAL" clId="{71848FBF-015D-4397-94ED-7FEB0AA5C344}" dt="2024-03-26T13:31:52.553" v="9159" actId="34135"/>
          <ac:picMkLst>
            <pc:docMk/>
            <pc:sldMk cId="2763969646" sldId="289"/>
            <ac:picMk id="52" creationId="{BAE40177-A35A-7405-32C5-8F779BBED32B}"/>
          </ac:picMkLst>
        </pc:picChg>
        <pc:picChg chg="add mod">
          <ac:chgData name="Kevin Irwin" userId="e5e70c5b-3b2e-4fd3-a199-fae312d24a50" providerId="ADAL" clId="{71848FBF-015D-4397-94ED-7FEB0AA5C344}" dt="2024-03-26T13:32:35.298" v="9173" actId="1037"/>
          <ac:picMkLst>
            <pc:docMk/>
            <pc:sldMk cId="2763969646" sldId="289"/>
            <ac:picMk id="54" creationId="{EFF805FD-45EF-1E4B-F9B9-7A6379ACB95F}"/>
          </ac:picMkLst>
        </pc:picChg>
        <pc:picChg chg="add mod">
          <ac:chgData name="Kevin Irwin" userId="e5e70c5b-3b2e-4fd3-a199-fae312d24a50" providerId="ADAL" clId="{71848FBF-015D-4397-94ED-7FEB0AA5C344}" dt="2024-03-26T13:32:21.454" v="9172" actId="1035"/>
          <ac:picMkLst>
            <pc:docMk/>
            <pc:sldMk cId="2763969646" sldId="289"/>
            <ac:picMk id="55" creationId="{9EC9E8DF-0C03-D3BD-28A8-F4F8B1A68D14}"/>
          </ac:picMkLst>
        </pc:picChg>
        <pc:picChg chg="add mod">
          <ac:chgData name="Kevin Irwin" userId="e5e70c5b-3b2e-4fd3-a199-fae312d24a50" providerId="ADAL" clId="{71848FBF-015D-4397-94ED-7FEB0AA5C344}" dt="2024-03-26T13:55:31.709" v="9585" actId="14826"/>
          <ac:picMkLst>
            <pc:docMk/>
            <pc:sldMk cId="2763969646" sldId="289"/>
            <ac:picMk id="89" creationId="{8283A1D4-0266-7A30-E9A4-871DF5C9D994}"/>
          </ac:picMkLst>
        </pc:picChg>
        <pc:picChg chg="add mod">
          <ac:chgData name="Kevin Irwin" userId="e5e70c5b-3b2e-4fd3-a199-fae312d24a50" providerId="ADAL" clId="{71848FBF-015D-4397-94ED-7FEB0AA5C344}" dt="2024-03-26T13:56:07.955" v="9596" actId="14100"/>
          <ac:picMkLst>
            <pc:docMk/>
            <pc:sldMk cId="2763969646" sldId="289"/>
            <ac:picMk id="90" creationId="{D5A96526-1991-B24B-94BF-321F264777E1}"/>
          </ac:picMkLst>
        </pc:picChg>
        <pc:picChg chg="add mod">
          <ac:chgData name="Kevin Irwin" userId="e5e70c5b-3b2e-4fd3-a199-fae312d24a50" providerId="ADAL" clId="{71848FBF-015D-4397-94ED-7FEB0AA5C344}" dt="2024-03-26T13:41:19.401" v="9518" actId="1038"/>
          <ac:picMkLst>
            <pc:docMk/>
            <pc:sldMk cId="2763969646" sldId="289"/>
            <ac:picMk id="91" creationId="{C0953FCA-3BE0-F416-1CCF-CADD6EE6BF8B}"/>
          </ac:picMkLst>
        </pc:picChg>
        <pc:picChg chg="add mod">
          <ac:chgData name="Kevin Irwin" userId="e5e70c5b-3b2e-4fd3-a199-fae312d24a50" providerId="ADAL" clId="{71848FBF-015D-4397-94ED-7FEB0AA5C344}" dt="2024-03-26T13:55:18.405" v="9583" actId="14826"/>
          <ac:picMkLst>
            <pc:docMk/>
            <pc:sldMk cId="2763969646" sldId="289"/>
            <ac:picMk id="92" creationId="{9700343B-D9DA-8D07-729D-4364ECF6B300}"/>
          </ac:picMkLst>
        </pc:picChg>
        <pc:picChg chg="add mod">
          <ac:chgData name="Kevin Irwin" userId="e5e70c5b-3b2e-4fd3-a199-fae312d24a50" providerId="ADAL" clId="{71848FBF-015D-4397-94ED-7FEB0AA5C344}" dt="2024-03-26T13:42:59.539" v="9557"/>
          <ac:picMkLst>
            <pc:docMk/>
            <pc:sldMk cId="2763969646" sldId="289"/>
            <ac:picMk id="93" creationId="{37E9E77C-1844-4FD9-179C-221A2D4388D6}"/>
          </ac:picMkLst>
        </pc:picChg>
        <pc:picChg chg="add mod">
          <ac:chgData name="Kevin Irwin" userId="e5e70c5b-3b2e-4fd3-a199-fae312d24a50" providerId="ADAL" clId="{71848FBF-015D-4397-94ED-7FEB0AA5C344}" dt="2024-03-26T13:55:10.341" v="9582" actId="14826"/>
          <ac:picMkLst>
            <pc:docMk/>
            <pc:sldMk cId="2763969646" sldId="289"/>
            <ac:picMk id="94" creationId="{FF35A8D7-F9AF-11C1-D8F7-0845AD68295B}"/>
          </ac:picMkLst>
        </pc:picChg>
        <pc:picChg chg="add mod">
          <ac:chgData name="Kevin Irwin" userId="e5e70c5b-3b2e-4fd3-a199-fae312d24a50" providerId="ADAL" clId="{71848FBF-015D-4397-94ED-7FEB0AA5C344}" dt="2024-03-26T13:55:03.084" v="9581" actId="14826"/>
          <ac:picMkLst>
            <pc:docMk/>
            <pc:sldMk cId="2763969646" sldId="289"/>
            <ac:picMk id="95" creationId="{73A983F6-8C68-1B8B-DC62-30F738505A7B}"/>
          </ac:picMkLst>
        </pc:picChg>
        <pc:picChg chg="add mod">
          <ac:chgData name="Kevin Irwin" userId="e5e70c5b-3b2e-4fd3-a199-fae312d24a50" providerId="ADAL" clId="{71848FBF-015D-4397-94ED-7FEB0AA5C344}" dt="2024-03-26T13:54:54.955" v="9580" actId="14826"/>
          <ac:picMkLst>
            <pc:docMk/>
            <pc:sldMk cId="2763969646" sldId="289"/>
            <ac:picMk id="96" creationId="{77A99AD0-1989-9A8F-DA89-2418B95C080E}"/>
          </ac:picMkLst>
        </pc:picChg>
        <pc:cxnChg chg="mod">
          <ac:chgData name="Kevin Irwin" userId="e5e70c5b-3b2e-4fd3-a199-fae312d24a50" providerId="ADAL" clId="{71848FBF-015D-4397-94ED-7FEB0AA5C344}" dt="2024-03-26T13:29:54.388" v="9079" actId="208"/>
          <ac:cxnSpMkLst>
            <pc:docMk/>
            <pc:sldMk cId="2763969646" sldId="289"/>
            <ac:cxnSpMk id="7" creationId="{232190FB-1E1D-AC3A-6150-DA256339014E}"/>
          </ac:cxnSpMkLst>
        </pc:cxnChg>
        <pc:cxnChg chg="mod">
          <ac:chgData name="Kevin Irwin" userId="e5e70c5b-3b2e-4fd3-a199-fae312d24a50" providerId="ADAL" clId="{71848FBF-015D-4397-94ED-7FEB0AA5C344}" dt="2024-03-26T13:29:50.602" v="9078" actId="208"/>
          <ac:cxnSpMkLst>
            <pc:docMk/>
            <pc:sldMk cId="2763969646" sldId="289"/>
            <ac:cxnSpMk id="10" creationId="{EEE76E2B-26D1-CB74-BC1E-E8772E85070F}"/>
          </ac:cxnSpMkLst>
        </pc:cxnChg>
        <pc:cxnChg chg="mod">
          <ac:chgData name="Kevin Irwin" userId="e5e70c5b-3b2e-4fd3-a199-fae312d24a50" providerId="ADAL" clId="{71848FBF-015D-4397-94ED-7FEB0AA5C344}" dt="2024-03-26T13:33:02.485" v="9174"/>
          <ac:cxnSpMkLst>
            <pc:docMk/>
            <pc:sldMk cId="2763969646" sldId="289"/>
            <ac:cxnSpMk id="58" creationId="{8B56084E-7CF9-C9C1-2298-6FDE810D4B1D}"/>
          </ac:cxnSpMkLst>
        </pc:cxnChg>
        <pc:cxnChg chg="mod">
          <ac:chgData name="Kevin Irwin" userId="e5e70c5b-3b2e-4fd3-a199-fae312d24a50" providerId="ADAL" clId="{71848FBF-015D-4397-94ED-7FEB0AA5C344}" dt="2024-03-26T13:33:57.301" v="9214"/>
          <ac:cxnSpMkLst>
            <pc:docMk/>
            <pc:sldMk cId="2763969646" sldId="289"/>
            <ac:cxnSpMk id="62" creationId="{F4DE1BA4-BD9F-226E-04FB-5705B500049B}"/>
          </ac:cxnSpMkLst>
        </pc:cxnChg>
        <pc:cxnChg chg="mod">
          <ac:chgData name="Kevin Irwin" userId="e5e70c5b-3b2e-4fd3-a199-fae312d24a50" providerId="ADAL" clId="{71848FBF-015D-4397-94ED-7FEB0AA5C344}" dt="2024-03-26T13:35:25.313" v="9266"/>
          <ac:cxnSpMkLst>
            <pc:docMk/>
            <pc:sldMk cId="2763969646" sldId="289"/>
            <ac:cxnSpMk id="67" creationId="{2C90983F-6CC2-9F36-FA75-984AB4F9C14A}"/>
          </ac:cxnSpMkLst>
        </pc:cxnChg>
        <pc:cxnChg chg="mod">
          <ac:chgData name="Kevin Irwin" userId="e5e70c5b-3b2e-4fd3-a199-fae312d24a50" providerId="ADAL" clId="{71848FBF-015D-4397-94ED-7FEB0AA5C344}" dt="2024-03-26T13:36:39.563" v="9352"/>
          <ac:cxnSpMkLst>
            <pc:docMk/>
            <pc:sldMk cId="2763969646" sldId="289"/>
            <ac:cxnSpMk id="72" creationId="{2239972F-3652-24F4-516B-A96F13A93AFC}"/>
          </ac:cxnSpMkLst>
        </pc:cxnChg>
        <pc:cxnChg chg="mod">
          <ac:chgData name="Kevin Irwin" userId="e5e70c5b-3b2e-4fd3-a199-fae312d24a50" providerId="ADAL" clId="{71848FBF-015D-4397-94ED-7FEB0AA5C344}" dt="2024-03-26T13:37:22.310" v="9387"/>
          <ac:cxnSpMkLst>
            <pc:docMk/>
            <pc:sldMk cId="2763969646" sldId="289"/>
            <ac:cxnSpMk id="75" creationId="{EE44547A-2BAA-0358-C4D9-E53986894459}"/>
          </ac:cxnSpMkLst>
        </pc:cxnChg>
        <pc:cxnChg chg="mod">
          <ac:chgData name="Kevin Irwin" userId="e5e70c5b-3b2e-4fd3-a199-fae312d24a50" providerId="ADAL" clId="{71848FBF-015D-4397-94ED-7FEB0AA5C344}" dt="2024-03-26T13:38:16.321" v="9438"/>
          <ac:cxnSpMkLst>
            <pc:docMk/>
            <pc:sldMk cId="2763969646" sldId="289"/>
            <ac:cxnSpMk id="80" creationId="{EE49697E-AF7E-1D0A-0F52-57E71739B86B}"/>
          </ac:cxnSpMkLst>
        </pc:cxnChg>
        <pc:cxnChg chg="mod">
          <ac:chgData name="Kevin Irwin" userId="e5e70c5b-3b2e-4fd3-a199-fae312d24a50" providerId="ADAL" clId="{71848FBF-015D-4397-94ED-7FEB0AA5C344}" dt="2024-03-26T13:39:03.635" v="9467"/>
          <ac:cxnSpMkLst>
            <pc:docMk/>
            <pc:sldMk cId="2763969646" sldId="289"/>
            <ac:cxnSpMk id="84" creationId="{59D6A0E9-6E16-48FF-3DC4-57727A5046B3}"/>
          </ac:cxnSpMkLst>
        </pc:cxnChg>
        <pc:cxnChg chg="mod">
          <ac:chgData name="Kevin Irwin" userId="e5e70c5b-3b2e-4fd3-a199-fae312d24a50" providerId="ADAL" clId="{71848FBF-015D-4397-94ED-7FEB0AA5C344}" dt="2024-03-26T13:40:08.880" v="9485"/>
          <ac:cxnSpMkLst>
            <pc:docMk/>
            <pc:sldMk cId="2763969646" sldId="289"/>
            <ac:cxnSpMk id="88" creationId="{6A2E6C63-06FE-029B-13DB-DB6E34DD686A}"/>
          </ac:cxnSpMkLst>
        </pc:cxnChg>
      </pc:sldChg>
      <pc:sldChg chg="addSp delSp modSp new mod">
        <pc:chgData name="Kevin Irwin" userId="e5e70c5b-3b2e-4fd3-a199-fae312d24a50" providerId="ADAL" clId="{71848FBF-015D-4397-94ED-7FEB0AA5C344}" dt="2024-03-26T14:13:03.667" v="9951" actId="20577"/>
        <pc:sldMkLst>
          <pc:docMk/>
          <pc:sldMk cId="1607345858" sldId="290"/>
        </pc:sldMkLst>
        <pc:spChg chg="del">
          <ac:chgData name="Kevin Irwin" userId="e5e70c5b-3b2e-4fd3-a199-fae312d24a50" providerId="ADAL" clId="{71848FBF-015D-4397-94ED-7FEB0AA5C344}" dt="2024-03-26T13:56:34.530" v="9599" actId="478"/>
          <ac:spMkLst>
            <pc:docMk/>
            <pc:sldMk cId="1607345858" sldId="290"/>
            <ac:spMk id="2" creationId="{2FBB561A-9D81-A54A-405A-85D2C8504A4D}"/>
          </ac:spMkLst>
        </pc:spChg>
        <pc:spChg chg="mod">
          <ac:chgData name="Kevin Irwin" userId="e5e70c5b-3b2e-4fd3-a199-fae312d24a50" providerId="ADAL" clId="{71848FBF-015D-4397-94ED-7FEB0AA5C344}" dt="2024-03-26T13:56:56.527" v="9654" actId="20577"/>
          <ac:spMkLst>
            <pc:docMk/>
            <pc:sldMk cId="1607345858" sldId="290"/>
            <ac:spMk id="3" creationId="{C51663AF-18A5-E67C-44C2-C477FC5EE1A0}"/>
          </ac:spMkLst>
        </pc:spChg>
        <pc:spChg chg="add mod">
          <ac:chgData name="Kevin Irwin" userId="e5e70c5b-3b2e-4fd3-a199-fae312d24a50" providerId="ADAL" clId="{71848FBF-015D-4397-94ED-7FEB0AA5C344}" dt="2024-03-26T14:12:40.793" v="9947" actId="1035"/>
          <ac:spMkLst>
            <pc:docMk/>
            <pc:sldMk cId="1607345858" sldId="290"/>
            <ac:spMk id="5" creationId="{3DB3484F-BC01-4E9B-4EE2-6E3DB668BD3A}"/>
          </ac:spMkLst>
        </pc:spChg>
        <pc:spChg chg="add mod">
          <ac:chgData name="Kevin Irwin" userId="e5e70c5b-3b2e-4fd3-a199-fae312d24a50" providerId="ADAL" clId="{71848FBF-015D-4397-94ED-7FEB0AA5C344}" dt="2024-03-26T14:12:40.793" v="9947" actId="1035"/>
          <ac:spMkLst>
            <pc:docMk/>
            <pc:sldMk cId="1607345858" sldId="290"/>
            <ac:spMk id="7" creationId="{6970E81C-65CB-E086-584A-9416B8B8692C}"/>
          </ac:spMkLst>
        </pc:spChg>
        <pc:spChg chg="add mod">
          <ac:chgData name="Kevin Irwin" userId="e5e70c5b-3b2e-4fd3-a199-fae312d24a50" providerId="ADAL" clId="{71848FBF-015D-4397-94ED-7FEB0AA5C344}" dt="2024-03-26T14:12:40.793" v="9947" actId="1035"/>
          <ac:spMkLst>
            <pc:docMk/>
            <pc:sldMk cId="1607345858" sldId="290"/>
            <ac:spMk id="8" creationId="{3A984EC2-0BF3-0600-9A93-03872301441A}"/>
          </ac:spMkLst>
        </pc:spChg>
        <pc:spChg chg="add del mod">
          <ac:chgData name="Kevin Irwin" userId="e5e70c5b-3b2e-4fd3-a199-fae312d24a50" providerId="ADAL" clId="{71848FBF-015D-4397-94ED-7FEB0AA5C344}" dt="2024-03-26T14:00:43.954" v="9749" actId="478"/>
          <ac:spMkLst>
            <pc:docMk/>
            <pc:sldMk cId="1607345858" sldId="290"/>
            <ac:spMk id="9" creationId="{4DB6A336-FAE8-F6D0-43B1-9D178C7C7B71}"/>
          </ac:spMkLst>
        </pc:spChg>
        <pc:spChg chg="add mod">
          <ac:chgData name="Kevin Irwin" userId="e5e70c5b-3b2e-4fd3-a199-fae312d24a50" providerId="ADAL" clId="{71848FBF-015D-4397-94ED-7FEB0AA5C344}" dt="2024-03-26T14:12:27.712" v="9935" actId="207"/>
          <ac:spMkLst>
            <pc:docMk/>
            <pc:sldMk cId="1607345858" sldId="290"/>
            <ac:spMk id="10" creationId="{29C08AA7-9D4B-04C6-FE19-D54AE94A280D}"/>
          </ac:spMkLst>
        </pc:spChg>
        <pc:spChg chg="add mod">
          <ac:chgData name="Kevin Irwin" userId="e5e70c5b-3b2e-4fd3-a199-fae312d24a50" providerId="ADAL" clId="{71848FBF-015D-4397-94ED-7FEB0AA5C344}" dt="2024-03-26T14:13:03.667" v="9951" actId="20577"/>
          <ac:spMkLst>
            <pc:docMk/>
            <pc:sldMk cId="1607345858" sldId="290"/>
            <ac:spMk id="11" creationId="{4F3902CA-7900-A2A7-1747-CDC468EC7CDC}"/>
          </ac:spMkLst>
        </pc:spChg>
        <pc:graphicFrameChg chg="add mod">
          <ac:chgData name="Kevin Irwin" userId="e5e70c5b-3b2e-4fd3-a199-fae312d24a50" providerId="ADAL" clId="{71848FBF-015D-4397-94ED-7FEB0AA5C344}" dt="2024-03-26T14:12:40.793" v="9947" actId="1035"/>
          <ac:graphicFrameMkLst>
            <pc:docMk/>
            <pc:sldMk cId="1607345858" sldId="290"/>
            <ac:graphicFrameMk id="4" creationId="{322D971D-1250-9455-279C-1806977341F2}"/>
          </ac:graphicFrameMkLst>
        </pc:graphicFrameChg>
        <pc:graphicFrameChg chg="add mod modGraphic">
          <ac:chgData name="Kevin Irwin" userId="e5e70c5b-3b2e-4fd3-a199-fae312d24a50" providerId="ADAL" clId="{71848FBF-015D-4397-94ED-7FEB0AA5C344}" dt="2024-03-26T14:12:40.793" v="9947" actId="1035"/>
          <ac:graphicFrameMkLst>
            <pc:docMk/>
            <pc:sldMk cId="1607345858" sldId="290"/>
            <ac:graphicFrameMk id="6" creationId="{4F37EAB4-9251-952D-9F9A-EB23CD4D46ED}"/>
          </ac:graphicFrameMkLst>
        </pc:graphicFrameChg>
      </pc:sldChg>
      <pc:sldChg chg="add">
        <pc:chgData name="Kevin Irwin" userId="e5e70c5b-3b2e-4fd3-a199-fae312d24a50" providerId="ADAL" clId="{71848FBF-015D-4397-94ED-7FEB0AA5C344}" dt="2024-03-26T14:29:11.267" v="10350"/>
        <pc:sldMkLst>
          <pc:docMk/>
          <pc:sldMk cId="167575345" sldId="291"/>
        </pc:sldMkLst>
      </pc:sldChg>
      <pc:sldMasterChg chg="modSldLayout">
        <pc:chgData name="Kevin Irwin" userId="e5e70c5b-3b2e-4fd3-a199-fae312d24a50" providerId="ADAL" clId="{71848FBF-015D-4397-94ED-7FEB0AA5C344}" dt="2024-03-26T14:28:36.001" v="10349" actId="167"/>
        <pc:sldMasterMkLst>
          <pc:docMk/>
          <pc:sldMasterMk cId="4176534091" sldId="2147483648"/>
        </pc:sldMasterMkLst>
        <pc:sldLayoutChg chg="addSp delSp modSp mod">
          <pc:chgData name="Kevin Irwin" userId="e5e70c5b-3b2e-4fd3-a199-fae312d24a50" providerId="ADAL" clId="{71848FBF-015D-4397-94ED-7FEB0AA5C344}" dt="2024-03-26T14:28:36.001" v="10349" actId="167"/>
          <pc:sldLayoutMkLst>
            <pc:docMk/>
            <pc:sldMasterMk cId="4176534091" sldId="2147483648"/>
            <pc:sldLayoutMk cId="2728493926" sldId="2147483649"/>
          </pc:sldLayoutMkLst>
          <pc:picChg chg="add mod ord">
            <ac:chgData name="Kevin Irwin" userId="e5e70c5b-3b2e-4fd3-a199-fae312d24a50" providerId="ADAL" clId="{71848FBF-015D-4397-94ED-7FEB0AA5C344}" dt="2024-03-26T14:28:36.001" v="10349" actId="167"/>
            <ac:picMkLst>
              <pc:docMk/>
              <pc:sldMasterMk cId="4176534091" sldId="2147483648"/>
              <pc:sldLayoutMk cId="2728493926" sldId="2147483649"/>
              <ac:picMk id="5" creationId="{08160F76-247B-A5AB-3706-6FBB4DC09CB6}"/>
            </ac:picMkLst>
          </pc:picChg>
          <pc:picChg chg="del">
            <ac:chgData name="Kevin Irwin" userId="e5e70c5b-3b2e-4fd3-a199-fae312d24a50" providerId="ADAL" clId="{71848FBF-015D-4397-94ED-7FEB0AA5C344}" dt="2024-03-26T14:28:17.445" v="10345" actId="478"/>
            <ac:picMkLst>
              <pc:docMk/>
              <pc:sldMasterMk cId="4176534091" sldId="2147483648"/>
              <pc:sldLayoutMk cId="2728493926" sldId="2147483649"/>
              <ac:picMk id="7" creationId="{9518405D-1EB7-7E82-71B1-7B2FB1E8C1EA}"/>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000" dirty="0">
                <a:solidFill>
                  <a:schemeClr val="tx1"/>
                </a:solidFill>
              </a:rPr>
              <a:t>FY25 Budget</a:t>
            </a:r>
          </a:p>
        </c:rich>
      </c:tx>
      <c:layout>
        <c:manualLayout>
          <c:xMode val="edge"/>
          <c:yMode val="edge"/>
          <c:x val="0.27830644038813329"/>
          <c:y val="7.4808083396286987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7183746917998885"/>
          <c:y val="0.17153876398785989"/>
          <c:w val="0.73523920305416368"/>
          <c:h val="0.82846123601214017"/>
        </c:manualLayout>
      </c:layout>
      <c:doughnutChart>
        <c:varyColors val="1"/>
        <c:ser>
          <c:idx val="0"/>
          <c:order val="0"/>
          <c:tx>
            <c:strRef>
              <c:f>Sheet1!$B$1</c:f>
              <c:strCache>
                <c:ptCount val="1"/>
                <c:pt idx="0">
                  <c:v>FY24 Budget</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67FC-4F79-B436-DB1ABED945D6}"/>
              </c:ext>
            </c:extLst>
          </c:dPt>
          <c:dPt>
            <c:idx val="1"/>
            <c:bubble3D val="0"/>
            <c:spPr>
              <a:solidFill>
                <a:schemeClr val="accent2"/>
              </a:solidFill>
              <a:ln>
                <a:noFill/>
              </a:ln>
              <a:effectLst/>
            </c:spPr>
            <c:extLst>
              <c:ext xmlns:c16="http://schemas.microsoft.com/office/drawing/2014/chart" uri="{C3380CC4-5D6E-409C-BE32-E72D297353CC}">
                <c16:uniqueId val="{00000003-67FC-4F79-B436-DB1ABED945D6}"/>
              </c:ext>
            </c:extLst>
          </c:dPt>
          <c:dPt>
            <c:idx val="2"/>
            <c:bubble3D val="0"/>
            <c:spPr>
              <a:solidFill>
                <a:schemeClr val="accent3"/>
              </a:solidFill>
              <a:ln>
                <a:noFill/>
              </a:ln>
              <a:effectLst/>
            </c:spPr>
            <c:extLst>
              <c:ext xmlns:c16="http://schemas.microsoft.com/office/drawing/2014/chart" uri="{C3380CC4-5D6E-409C-BE32-E72D297353CC}">
                <c16:uniqueId val="{00000005-67FC-4F79-B436-DB1ABED945D6}"/>
              </c:ext>
            </c:extLst>
          </c:dPt>
          <c:dPt>
            <c:idx val="3"/>
            <c:bubble3D val="0"/>
            <c:spPr>
              <a:solidFill>
                <a:schemeClr val="accent4"/>
              </a:solidFill>
              <a:ln>
                <a:noFill/>
              </a:ln>
              <a:effectLst/>
            </c:spPr>
            <c:extLst>
              <c:ext xmlns:c16="http://schemas.microsoft.com/office/drawing/2014/chart" uri="{C3380CC4-5D6E-409C-BE32-E72D297353CC}">
                <c16:uniqueId val="{00000007-67FC-4F79-B436-DB1ABED945D6}"/>
              </c:ext>
            </c:extLst>
          </c:dPt>
          <c:dPt>
            <c:idx val="4"/>
            <c:bubble3D val="0"/>
            <c:spPr>
              <a:solidFill>
                <a:schemeClr val="accent5"/>
              </a:solidFill>
              <a:ln>
                <a:noFill/>
              </a:ln>
              <a:effectLst/>
            </c:spPr>
            <c:extLst>
              <c:ext xmlns:c16="http://schemas.microsoft.com/office/drawing/2014/chart" uri="{C3380CC4-5D6E-409C-BE32-E72D297353CC}">
                <c16:uniqueId val="{00000009-67FC-4F79-B436-DB1ABED945D6}"/>
              </c:ext>
            </c:extLst>
          </c:dPt>
          <c:dLbls>
            <c:dLbl>
              <c:idx val="0"/>
              <c:layout>
                <c:manualLayout>
                  <c:x val="7.8298755968819717E-2"/>
                  <c:y val="2.2741573247643983E-2"/>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fld id="{3463630E-934F-4DA0-BC31-8888C49330B7}" type="CATEGORYNAME">
                      <a:rPr lang="en-US" dirty="0"/>
                      <a:pPr>
                        <a:defRPr sz="800">
                          <a:solidFill>
                            <a:schemeClr val="bg1"/>
                          </a:solidFill>
                        </a:defRPr>
                      </a:pPr>
                      <a:t>[CATEGORY NAME]</a:t>
                    </a:fld>
                    <a:r>
                      <a:rPr lang="en-US" baseline="0" dirty="0"/>
                      <a:t>
38%</a:t>
                    </a:r>
                  </a:p>
                </c:rich>
              </c:tx>
              <c:spPr>
                <a:solidFill>
                  <a:schemeClr val="tx1">
                    <a:lumMod val="75000"/>
                    <a:lumOff val="25000"/>
                  </a:schemeClr>
                </a:solid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616363147411365"/>
                      <c:h val="9.8945969834786596E-2"/>
                    </c:manualLayout>
                  </c15:layout>
                  <c15:dlblFieldTable/>
                  <c15:showDataLabelsRange val="0"/>
                </c:ext>
                <c:ext xmlns:c16="http://schemas.microsoft.com/office/drawing/2014/chart" uri="{C3380CC4-5D6E-409C-BE32-E72D297353CC}">
                  <c16:uniqueId val="{00000001-67FC-4F79-B436-DB1ABED945D6}"/>
                </c:ext>
              </c:extLst>
            </c:dLbl>
            <c:dLbl>
              <c:idx val="1"/>
              <c:tx>
                <c:rich>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fld id="{6C1E74CE-BA58-4978-B524-B4B94886EB27}" type="CATEGORYNAME">
                      <a:rPr lang="en-US"/>
                      <a:pPr>
                        <a:defRPr sz="800">
                          <a:solidFill>
                            <a:schemeClr val="bg1"/>
                          </a:solidFill>
                        </a:defRPr>
                      </a:pPr>
                      <a:t>[CATEGORY NAME]</a:t>
                    </a:fld>
                    <a:r>
                      <a:rPr lang="en-US" baseline="0"/>
                      <a:t>
38%</a:t>
                    </a:r>
                  </a:p>
                </c:rich>
              </c:tx>
              <c:spPr>
                <a:solidFill>
                  <a:schemeClr val="tx1">
                    <a:lumMod val="75000"/>
                    <a:lumOff val="25000"/>
                  </a:schemeClr>
                </a:solid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768902645089404"/>
                      <c:h val="9.1567550424851873E-2"/>
                    </c:manualLayout>
                  </c15:layout>
                  <c15:dlblFieldTable/>
                  <c15:showDataLabelsRange val="0"/>
                </c:ext>
                <c:ext xmlns:c16="http://schemas.microsoft.com/office/drawing/2014/chart" uri="{C3380CC4-5D6E-409C-BE32-E72D297353CC}">
                  <c16:uniqueId val="{00000003-67FC-4F79-B436-DB1ABED945D6}"/>
                </c:ext>
              </c:extLst>
            </c:dLbl>
            <c:dLbl>
              <c:idx val="2"/>
              <c:layout>
                <c:manualLayout>
                  <c:x val="-7.3027137770586198E-2"/>
                  <c:y val="-1.0354943908503868E-2"/>
                </c:manualLayout>
              </c:layout>
              <c:spPr>
                <a:solidFill>
                  <a:schemeClr val="tx1">
                    <a:lumMod val="75000"/>
                    <a:lumOff val="25000"/>
                  </a:schemeClr>
                </a:solid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8203915880226194"/>
                      <c:h val="0.10306552040006081"/>
                    </c:manualLayout>
                  </c15:layout>
                </c:ext>
                <c:ext xmlns:c16="http://schemas.microsoft.com/office/drawing/2014/chart" uri="{C3380CC4-5D6E-409C-BE32-E72D297353CC}">
                  <c16:uniqueId val="{00000005-67FC-4F79-B436-DB1ABED945D6}"/>
                </c:ext>
              </c:extLst>
            </c:dLbl>
            <c:dLbl>
              <c:idx val="3"/>
              <c:layout>
                <c:manualLayout>
                  <c:x val="-0.26778407626284656"/>
                  <c:y val="-9.6496611865269546E-2"/>
                </c:manualLayout>
              </c:layout>
              <c:spPr>
                <a:solidFill>
                  <a:schemeClr val="tx1">
                    <a:lumMod val="75000"/>
                    <a:lumOff val="25000"/>
                  </a:schemeClr>
                </a:solid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0471909414375395"/>
                      <c:h val="0.1004046364356055"/>
                    </c:manualLayout>
                  </c15:layout>
                </c:ext>
                <c:ext xmlns:c16="http://schemas.microsoft.com/office/drawing/2014/chart" uri="{C3380CC4-5D6E-409C-BE32-E72D297353CC}">
                  <c16:uniqueId val="{00000007-67FC-4F79-B436-DB1ABED945D6}"/>
                </c:ext>
              </c:extLst>
            </c:dLbl>
            <c:dLbl>
              <c:idx val="4"/>
              <c:layout>
                <c:manualLayout>
                  <c:x val="0.15460407813708316"/>
                  <c:y val="-9.5356126771604599E-2"/>
                </c:manualLayout>
              </c:layout>
              <c:spPr>
                <a:solidFill>
                  <a:schemeClr val="tx1">
                    <a:lumMod val="75000"/>
                    <a:lumOff val="25000"/>
                  </a:schemeClr>
                </a:solid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7771187567811658"/>
                      <c:h val="0.10386580862282295"/>
                    </c:manualLayout>
                  </c15:layout>
                </c:ext>
                <c:ext xmlns:c16="http://schemas.microsoft.com/office/drawing/2014/chart" uri="{C3380CC4-5D6E-409C-BE32-E72D297353CC}">
                  <c16:uniqueId val="{00000009-67FC-4F79-B436-DB1ABED945D6}"/>
                </c:ext>
              </c:extLst>
            </c:dLbl>
            <c:spPr>
              <a:solidFill>
                <a:schemeClr val="tx1">
                  <a:lumMod val="75000"/>
                  <a:lumOff val="25000"/>
                </a:schemeClr>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28575">
                  <a:solidFill>
                    <a:schemeClr val="tx1"/>
                  </a:solidFill>
                  <a:headEnd type="oval"/>
                  <a:tailEnd type="none"/>
                </a:ln>
                <a:effectLst/>
              </c:spPr>
            </c:leaderLines>
            <c:extLst>
              <c:ext xmlns:c15="http://schemas.microsoft.com/office/drawing/2012/chart" uri="{CE6537A1-D6FC-4f65-9D91-7224C49458BB}"/>
            </c:extLst>
          </c:dLbls>
          <c:cat>
            <c:strRef>
              <c:f>Sheet1!$A$2:$A$6</c:f>
              <c:strCache>
                <c:ptCount val="5"/>
                <c:pt idx="0">
                  <c:v>Military Personnel</c:v>
                </c:pt>
                <c:pt idx="1">
                  <c:v>Operation &amp; Maintenance</c:v>
                </c:pt>
                <c:pt idx="2">
                  <c:v>Procurement/RDTE</c:v>
                </c:pt>
                <c:pt idx="3">
                  <c:v>MILCON/Family Housing/BRAC</c:v>
                </c:pt>
                <c:pt idx="4">
                  <c:v>Other Base</c:v>
                </c:pt>
              </c:strCache>
            </c:strRef>
          </c:cat>
          <c:val>
            <c:numRef>
              <c:f>Sheet1!$B$2:$B$6</c:f>
              <c:numCache>
                <c:formatCode>General</c:formatCode>
                <c:ptCount val="5"/>
                <c:pt idx="0">
                  <c:v>37</c:v>
                </c:pt>
                <c:pt idx="1">
                  <c:v>38</c:v>
                </c:pt>
                <c:pt idx="2">
                  <c:v>21</c:v>
                </c:pt>
                <c:pt idx="3">
                  <c:v>2</c:v>
                </c:pt>
                <c:pt idx="4">
                  <c:v>1</c:v>
                </c:pt>
              </c:numCache>
            </c:numRef>
          </c:val>
          <c:extLst>
            <c:ext xmlns:c16="http://schemas.microsoft.com/office/drawing/2014/chart" uri="{C3380CC4-5D6E-409C-BE32-E72D297353CC}">
              <c16:uniqueId val="{0000000A-67FC-4F79-B436-DB1ABED945D6}"/>
            </c:ext>
          </c:extLst>
        </c:ser>
        <c:dLbls>
          <c:showLegendKey val="0"/>
          <c:showVal val="0"/>
          <c:showCatName val="1"/>
          <c:showSerName val="0"/>
          <c:showPercent val="1"/>
          <c:showBubbleSize val="0"/>
          <c:showLeaderLines val="1"/>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roxima Nova Rg" panose="02000506030000020004" pitchFamily="50"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roxima Nova Rg" panose="02000506030000020004" pitchFamily="50" charset="0"/>
              </a:defRPr>
            </a:lvl1pPr>
          </a:lstStyle>
          <a:p>
            <a:fld id="{6D985EF4-30C9-4FAA-A518-8049D66E2B9A}" type="datetimeFigureOut">
              <a:rPr lang="en-US" smtClean="0"/>
              <a:pPr/>
              <a:t>4/1/2024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roxima Nova Rg" panose="02000506030000020004" pitchFamily="50"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roxima Nova Rg" panose="02000506030000020004" pitchFamily="50" charset="0"/>
              </a:defRPr>
            </a:lvl1pPr>
          </a:lstStyle>
          <a:p>
            <a:fld id="{316CAD5A-FD89-49B6-9A6F-699135C4A073}" type="slidenum">
              <a:rPr lang="en-US" smtClean="0"/>
              <a:pPr/>
              <a:t>‹#›</a:t>
            </a:fld>
            <a:endParaRPr lang="en-US" dirty="0"/>
          </a:p>
        </p:txBody>
      </p:sp>
    </p:spTree>
    <p:extLst>
      <p:ext uri="{BB962C8B-B14F-4D97-AF65-F5344CB8AC3E}">
        <p14:creationId xmlns:p14="http://schemas.microsoft.com/office/powerpoint/2010/main" val="309158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roxima Nova Rg" panose="02000506030000020004" pitchFamily="50" charset="0"/>
        <a:ea typeface="+mn-ea"/>
        <a:cs typeface="+mn-cs"/>
      </a:defRPr>
    </a:lvl1pPr>
    <a:lvl2pPr marL="457200" algn="l" defTabSz="914400" rtl="0" eaLnBrk="1" latinLnBrk="0" hangingPunct="1">
      <a:defRPr sz="1200" kern="1200">
        <a:solidFill>
          <a:schemeClr val="tx1"/>
        </a:solidFill>
        <a:latin typeface="Proxima Nova Rg" panose="02000506030000020004" pitchFamily="50" charset="0"/>
        <a:ea typeface="+mn-ea"/>
        <a:cs typeface="+mn-cs"/>
      </a:defRPr>
    </a:lvl2pPr>
    <a:lvl3pPr marL="914400" algn="l" defTabSz="914400" rtl="0" eaLnBrk="1" latinLnBrk="0" hangingPunct="1">
      <a:defRPr sz="1200" kern="1200">
        <a:solidFill>
          <a:schemeClr val="tx1"/>
        </a:solidFill>
        <a:latin typeface="Proxima Nova Rg" panose="02000506030000020004" pitchFamily="50" charset="0"/>
        <a:ea typeface="+mn-ea"/>
        <a:cs typeface="+mn-cs"/>
      </a:defRPr>
    </a:lvl3pPr>
    <a:lvl4pPr marL="1371600" algn="l" defTabSz="914400" rtl="0" eaLnBrk="1" latinLnBrk="0" hangingPunct="1">
      <a:defRPr sz="1200" kern="1200">
        <a:solidFill>
          <a:schemeClr val="tx1"/>
        </a:solidFill>
        <a:latin typeface="Proxima Nova Rg" panose="02000506030000020004" pitchFamily="50" charset="0"/>
        <a:ea typeface="+mn-ea"/>
        <a:cs typeface="+mn-cs"/>
      </a:defRPr>
    </a:lvl4pPr>
    <a:lvl5pPr marL="1828800" algn="l" defTabSz="914400" rtl="0" eaLnBrk="1" latinLnBrk="0" hangingPunct="1">
      <a:defRPr sz="1200" kern="1200">
        <a:solidFill>
          <a:schemeClr val="tx1"/>
        </a:solidFill>
        <a:latin typeface="Proxima Nova Rg" panose="0200050603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couple of soldiers holding hands&#10;&#10;Description automatically generated">
            <a:extLst>
              <a:ext uri="{FF2B5EF4-FFF2-40B4-BE49-F238E27FC236}">
                <a16:creationId xmlns:a16="http://schemas.microsoft.com/office/drawing/2014/main" id="{08160F76-247B-A5AB-3706-6FBB4DC09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526FDD-A1AC-6955-592A-E36D85BDF5FB}"/>
              </a:ext>
            </a:extLst>
          </p:cNvPr>
          <p:cNvSpPr>
            <a:spLocks noGrp="1" noChangeAspect="1"/>
          </p:cNvSpPr>
          <p:nvPr>
            <p:ph type="ctrTitle" hasCustomPrompt="1"/>
          </p:nvPr>
        </p:nvSpPr>
        <p:spPr>
          <a:xfrm>
            <a:off x="1524000" y="1581912"/>
            <a:ext cx="9747504" cy="1847088"/>
          </a:xfrm>
        </p:spPr>
        <p:txBody>
          <a:bodyPr anchor="b">
            <a:normAutofit/>
          </a:bodyPr>
          <a:lstStyle>
            <a:lvl1pPr algn="l">
              <a:lnSpc>
                <a:spcPct val="70000"/>
              </a:lnSpc>
              <a:defRPr sz="6600" b="1" i="0">
                <a:solidFill>
                  <a:srgbClr val="BEC68F"/>
                </a:solidFill>
                <a:latin typeface="Bebas Neue Bold" panose="020B0606020202050201" pitchFamily="34" charset="77"/>
              </a:defRPr>
            </a:lvl1pPr>
          </a:lstStyle>
          <a:p>
            <a:r>
              <a:rPr lang="en-US" dirty="0"/>
              <a:t>AUSA MASTER TEMPLATE </a:t>
            </a:r>
            <a:br>
              <a:rPr lang="en-US" dirty="0"/>
            </a:br>
            <a:r>
              <a:rPr lang="en-US" dirty="0"/>
              <a:t>TITLE GOES HERE </a:t>
            </a:r>
          </a:p>
        </p:txBody>
      </p:sp>
      <p:sp>
        <p:nvSpPr>
          <p:cNvPr id="3" name="Subtitle 2">
            <a:extLst>
              <a:ext uri="{FF2B5EF4-FFF2-40B4-BE49-F238E27FC236}">
                <a16:creationId xmlns:a16="http://schemas.microsoft.com/office/drawing/2014/main" id="{48CD74B0-2286-E8DF-2047-4D04715C08DE}"/>
              </a:ext>
            </a:extLst>
          </p:cNvPr>
          <p:cNvSpPr>
            <a:spLocks noGrp="1"/>
          </p:cNvSpPr>
          <p:nvPr>
            <p:ph type="subTitle" idx="1" hasCustomPrompt="1"/>
          </p:nvPr>
        </p:nvSpPr>
        <p:spPr>
          <a:xfrm>
            <a:off x="1524000" y="3639312"/>
            <a:ext cx="9747504" cy="36576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pic>
        <p:nvPicPr>
          <p:cNvPr id="8" name="Picture 7" descr="A white silhouette of a person&#10;&#10;Description automatically generated">
            <a:extLst>
              <a:ext uri="{FF2B5EF4-FFF2-40B4-BE49-F238E27FC236}">
                <a16:creationId xmlns:a16="http://schemas.microsoft.com/office/drawing/2014/main" id="{AC97BB5A-932A-9899-87C0-207410E80345}"/>
              </a:ext>
            </a:extLst>
          </p:cNvPr>
          <p:cNvPicPr>
            <a:picLocks noChangeAspect="1"/>
          </p:cNvPicPr>
          <p:nvPr userDrawn="1"/>
        </p:nvPicPr>
        <p:blipFill>
          <a:blip r:embed="rId3"/>
          <a:stretch>
            <a:fillRect/>
          </a:stretch>
        </p:blipFill>
        <p:spPr>
          <a:xfrm>
            <a:off x="7316225" y="4937949"/>
            <a:ext cx="3672599" cy="1204679"/>
          </a:xfrm>
          <a:prstGeom prst="rect">
            <a:avLst/>
          </a:prstGeom>
        </p:spPr>
      </p:pic>
      <p:sp>
        <p:nvSpPr>
          <p:cNvPr id="9" name="Date Placeholder 8">
            <a:extLst>
              <a:ext uri="{FF2B5EF4-FFF2-40B4-BE49-F238E27FC236}">
                <a16:creationId xmlns:a16="http://schemas.microsoft.com/office/drawing/2014/main" id="{A259A61C-178F-48E2-F60C-C594B8260E0F}"/>
              </a:ext>
            </a:extLst>
          </p:cNvPr>
          <p:cNvSpPr>
            <a:spLocks noGrp="1"/>
          </p:cNvSpPr>
          <p:nvPr>
            <p:ph type="dt" sz="half" idx="10"/>
          </p:nvPr>
        </p:nvSpPr>
        <p:spPr>
          <a:xfrm>
            <a:off x="1524000" y="4215384"/>
            <a:ext cx="2176272" cy="365125"/>
          </a:xfrm>
        </p:spPr>
        <p:txBody>
          <a:bodyPr/>
          <a:lstStyle>
            <a:lvl1pPr>
              <a:defRPr sz="1400">
                <a:solidFill>
                  <a:schemeClr val="bg1"/>
                </a:solidFill>
              </a:defRPr>
            </a:lvl1pPr>
          </a:lstStyle>
          <a:p>
            <a:fld id="{C49F4040-24E9-46CB-AA45-55056EA568DC}" type="datetimeFigureOut">
              <a:rPr lang="en-US" smtClean="0"/>
              <a:pPr/>
              <a:t>4/1/2024</a:t>
            </a:fld>
            <a:endParaRPr lang="en-US" dirty="0"/>
          </a:p>
        </p:txBody>
      </p:sp>
    </p:spTree>
    <p:extLst>
      <p:ext uri="{BB962C8B-B14F-4D97-AF65-F5344CB8AC3E}">
        <p14:creationId xmlns:p14="http://schemas.microsoft.com/office/powerpoint/2010/main" val="2728493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descr="A soldier in the woods&#10;&#10;Description automatically generated">
            <a:extLst>
              <a:ext uri="{FF2B5EF4-FFF2-40B4-BE49-F238E27FC236}">
                <a16:creationId xmlns:a16="http://schemas.microsoft.com/office/drawing/2014/main" id="{447FF06D-4C70-B06B-532E-63C3BE749EF5}"/>
              </a:ext>
            </a:extLst>
          </p:cNvPr>
          <p:cNvPicPr>
            <a:picLocks noChangeAspect="1"/>
          </p:cNvPicPr>
          <p:nvPr userDrawn="1"/>
        </p:nvPicPr>
        <p:blipFill rotWithShape="1">
          <a:blip r:embed="rId2"/>
          <a:srcRect t="20640"/>
          <a:stretch/>
        </p:blipFill>
        <p:spPr>
          <a:xfrm flipH="1">
            <a:off x="0" y="0"/>
            <a:ext cx="12191999" cy="6858000"/>
          </a:xfrm>
          <a:prstGeom prst="rect">
            <a:avLst/>
          </a:prstGeom>
        </p:spPr>
      </p:pic>
      <p:sp>
        <p:nvSpPr>
          <p:cNvPr id="2" name="Title 1">
            <a:extLst>
              <a:ext uri="{FF2B5EF4-FFF2-40B4-BE49-F238E27FC236}">
                <a16:creationId xmlns:a16="http://schemas.microsoft.com/office/drawing/2014/main" id="{F2526FDD-A1AC-6955-592A-E36D85BDF5FB}"/>
              </a:ext>
            </a:extLst>
          </p:cNvPr>
          <p:cNvSpPr>
            <a:spLocks noGrp="1"/>
          </p:cNvSpPr>
          <p:nvPr>
            <p:ph type="ctrTitle" hasCustomPrompt="1"/>
          </p:nvPr>
        </p:nvSpPr>
        <p:spPr>
          <a:xfrm>
            <a:off x="704088" y="1307592"/>
            <a:ext cx="10415016" cy="1764792"/>
          </a:xfrm>
        </p:spPr>
        <p:txBody>
          <a:bodyPr anchor="b">
            <a:normAutofit/>
          </a:bodyPr>
          <a:lstStyle>
            <a:lvl1pPr algn="l">
              <a:lnSpc>
                <a:spcPct val="70000"/>
              </a:lnSpc>
              <a:defRPr sz="6600" b="1" i="0">
                <a:latin typeface="Bebas Neue Bold" panose="020B0606020202050201" pitchFamily="34" charset="77"/>
              </a:defRPr>
            </a:lvl1pPr>
          </a:lstStyle>
          <a:p>
            <a:r>
              <a:rPr lang="en-US" dirty="0"/>
              <a:t>Headline goes </a:t>
            </a:r>
            <a:br>
              <a:rPr lang="en-US" dirty="0"/>
            </a:br>
            <a:r>
              <a:rPr lang="en-US" dirty="0"/>
              <a:t>here</a:t>
            </a:r>
          </a:p>
        </p:txBody>
      </p:sp>
      <p:sp>
        <p:nvSpPr>
          <p:cNvPr id="10" name="Text Placeholder 9">
            <a:extLst>
              <a:ext uri="{FF2B5EF4-FFF2-40B4-BE49-F238E27FC236}">
                <a16:creationId xmlns:a16="http://schemas.microsoft.com/office/drawing/2014/main" id="{FD84F9E2-6612-47AF-1DDA-0377F308DFD5}"/>
              </a:ext>
            </a:extLst>
          </p:cNvPr>
          <p:cNvSpPr>
            <a:spLocks noGrp="1"/>
          </p:cNvSpPr>
          <p:nvPr>
            <p:ph type="body" sz="quarter" idx="11" hasCustomPrompt="1"/>
          </p:nvPr>
        </p:nvSpPr>
        <p:spPr>
          <a:xfrm>
            <a:off x="704088" y="3319272"/>
            <a:ext cx="1956816" cy="539496"/>
          </a:xfrm>
        </p:spPr>
        <p:txBody>
          <a:bodyPr>
            <a:normAutofit/>
          </a:bodyPr>
          <a:lstStyle>
            <a:lvl1pPr marL="0" indent="0">
              <a:buNone/>
              <a:defRPr sz="1400">
                <a:solidFill>
                  <a:schemeClr val="bg1"/>
                </a:solidFill>
              </a:defRPr>
            </a:lvl1pPr>
          </a:lstStyle>
          <a:p>
            <a:pPr lvl="0"/>
            <a:r>
              <a:rPr lang="en-US" dirty="0"/>
              <a:t>2424 Wilson Blvd.</a:t>
            </a:r>
            <a:br>
              <a:rPr lang="en-US" dirty="0"/>
            </a:br>
            <a:r>
              <a:rPr lang="en-US" dirty="0"/>
              <a:t>Arlington, VA 22201</a:t>
            </a:r>
          </a:p>
        </p:txBody>
      </p:sp>
      <p:sp>
        <p:nvSpPr>
          <p:cNvPr id="11" name="Text Placeholder 9">
            <a:extLst>
              <a:ext uri="{FF2B5EF4-FFF2-40B4-BE49-F238E27FC236}">
                <a16:creationId xmlns:a16="http://schemas.microsoft.com/office/drawing/2014/main" id="{06A00EF8-8066-4C4B-D60A-83D7B3D52435}"/>
              </a:ext>
            </a:extLst>
          </p:cNvPr>
          <p:cNvSpPr>
            <a:spLocks noGrp="1"/>
          </p:cNvSpPr>
          <p:nvPr>
            <p:ph type="body" sz="quarter" idx="12" hasCustomPrompt="1"/>
          </p:nvPr>
        </p:nvSpPr>
        <p:spPr>
          <a:xfrm>
            <a:off x="2935224" y="3319272"/>
            <a:ext cx="2990088" cy="813816"/>
          </a:xfrm>
        </p:spPr>
        <p:txBody>
          <a:bodyPr>
            <a:noAutofit/>
          </a:bodyPr>
          <a:lstStyle>
            <a:lvl1pPr marL="0" indent="0">
              <a:buNone/>
              <a:defRPr sz="1400">
                <a:solidFill>
                  <a:schemeClr val="bg1"/>
                </a:solidFill>
              </a:defRPr>
            </a:lvl1pPr>
          </a:lstStyle>
          <a:p>
            <a:pPr marL="0" marR="0" lvl="0" indent="0" algn="l" defTabSz="914400" rtl="0" eaLnBrk="1" fontAlgn="auto" latinLnBrk="0" hangingPunct="1">
              <a:lnSpc>
                <a:spcPct val="90000"/>
              </a:lnSpc>
              <a:spcBef>
                <a:spcPts val="1000"/>
              </a:spcBef>
              <a:spcAft>
                <a:spcPts val="0"/>
              </a:spcAft>
              <a:buClr>
                <a:srgbClr val="DD5826"/>
              </a:buClr>
              <a:buSzTx/>
              <a:buFont typeface="Arial" panose="020B0604020202020204" pitchFamily="34" charset="0"/>
              <a:buNone/>
              <a:tabLst/>
              <a:defRPr/>
            </a:pPr>
            <a:r>
              <a:rPr lang="en-US" dirty="0"/>
              <a:t>Phone: 703-841-4300 </a:t>
            </a:r>
            <a:br>
              <a:rPr lang="en-US" dirty="0"/>
            </a:br>
            <a:r>
              <a:rPr lang="en-US" dirty="0"/>
              <a:t>Member Services: 1-855-246-6269</a:t>
            </a:r>
          </a:p>
        </p:txBody>
      </p:sp>
      <p:sp>
        <p:nvSpPr>
          <p:cNvPr id="12" name="Text Placeholder 9">
            <a:extLst>
              <a:ext uri="{FF2B5EF4-FFF2-40B4-BE49-F238E27FC236}">
                <a16:creationId xmlns:a16="http://schemas.microsoft.com/office/drawing/2014/main" id="{CA7D13B7-9EB0-439B-49E4-E974201D8F1D}"/>
              </a:ext>
            </a:extLst>
          </p:cNvPr>
          <p:cNvSpPr>
            <a:spLocks noGrp="1"/>
          </p:cNvSpPr>
          <p:nvPr>
            <p:ph type="body" sz="quarter" idx="13" hasCustomPrompt="1"/>
          </p:nvPr>
        </p:nvSpPr>
        <p:spPr>
          <a:xfrm>
            <a:off x="6172200" y="3319272"/>
            <a:ext cx="3438144" cy="310896"/>
          </a:xfrm>
        </p:spPr>
        <p:txBody>
          <a:bodyPr>
            <a:noAutofit/>
          </a:bodyPr>
          <a:lstStyle>
            <a:lvl1pPr marL="0" indent="0">
              <a:buNone/>
              <a:defRPr sz="1400">
                <a:solidFill>
                  <a:schemeClr val="bg1"/>
                </a:solidFill>
              </a:defRPr>
            </a:lvl1pPr>
          </a:lstStyle>
          <a:p>
            <a:pPr lvl="0"/>
            <a:r>
              <a:rPr lang="en-US" dirty="0"/>
              <a:t>AUSA.ORG</a:t>
            </a:r>
          </a:p>
        </p:txBody>
      </p:sp>
      <p:pic>
        <p:nvPicPr>
          <p:cNvPr id="14" name="Picture 13" descr="A white silhouette of a person&#10;&#10;Description automatically generated">
            <a:extLst>
              <a:ext uri="{FF2B5EF4-FFF2-40B4-BE49-F238E27FC236}">
                <a16:creationId xmlns:a16="http://schemas.microsoft.com/office/drawing/2014/main" id="{88CEA85E-A498-6EF0-AD5A-9274A1BE661B}"/>
              </a:ext>
            </a:extLst>
          </p:cNvPr>
          <p:cNvPicPr>
            <a:picLocks noChangeAspect="1"/>
          </p:cNvPicPr>
          <p:nvPr userDrawn="1"/>
        </p:nvPicPr>
        <p:blipFill>
          <a:blip r:embed="rId3"/>
          <a:stretch>
            <a:fillRect/>
          </a:stretch>
        </p:blipFill>
        <p:spPr>
          <a:xfrm>
            <a:off x="795470" y="4926732"/>
            <a:ext cx="3672599" cy="1204679"/>
          </a:xfrm>
          <a:prstGeom prst="rect">
            <a:avLst/>
          </a:prstGeom>
        </p:spPr>
      </p:pic>
      <p:cxnSp>
        <p:nvCxnSpPr>
          <p:cNvPr id="15" name="Straight Connector 14">
            <a:extLst>
              <a:ext uri="{FF2B5EF4-FFF2-40B4-BE49-F238E27FC236}">
                <a16:creationId xmlns:a16="http://schemas.microsoft.com/office/drawing/2014/main" id="{F2FA9B45-6042-B984-46D4-9D59B604E398}"/>
              </a:ext>
            </a:extLst>
          </p:cNvPr>
          <p:cNvCxnSpPr>
            <a:cxnSpLocks/>
          </p:cNvCxnSpPr>
          <p:nvPr userDrawn="1"/>
        </p:nvCxnSpPr>
        <p:spPr>
          <a:xfrm>
            <a:off x="2840948" y="3355354"/>
            <a:ext cx="0" cy="4079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F7EEE3-FDC6-6B3F-B57F-51BAC0A62396}"/>
              </a:ext>
            </a:extLst>
          </p:cNvPr>
          <p:cNvCxnSpPr>
            <a:cxnSpLocks/>
          </p:cNvCxnSpPr>
          <p:nvPr userDrawn="1"/>
        </p:nvCxnSpPr>
        <p:spPr>
          <a:xfrm>
            <a:off x="6049506" y="3355354"/>
            <a:ext cx="0" cy="4079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80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2" descr="A soldier in the woods&#10;&#10;Description automatically generated">
            <a:extLst>
              <a:ext uri="{FF2B5EF4-FFF2-40B4-BE49-F238E27FC236}">
                <a16:creationId xmlns:a16="http://schemas.microsoft.com/office/drawing/2014/main" id="{447FF06D-4C70-B06B-532E-63C3BE749EF5}"/>
              </a:ext>
            </a:extLst>
          </p:cNvPr>
          <p:cNvPicPr>
            <a:picLocks noChangeAspect="1"/>
          </p:cNvPicPr>
          <p:nvPr userDrawn="1"/>
        </p:nvPicPr>
        <p:blipFill rotWithShape="1">
          <a:blip r:embed="rId2"/>
          <a:srcRect t="20640"/>
          <a:stretch/>
        </p:blipFill>
        <p:spPr>
          <a:xfrm flipH="1">
            <a:off x="0" y="0"/>
            <a:ext cx="12191999" cy="6858000"/>
          </a:xfrm>
          <a:prstGeom prst="rect">
            <a:avLst/>
          </a:prstGeom>
        </p:spPr>
      </p:pic>
      <p:pic>
        <p:nvPicPr>
          <p:cNvPr id="14" name="Picture 13" descr="A white silhouette of a person&#10;&#10;Description automatically generated">
            <a:extLst>
              <a:ext uri="{FF2B5EF4-FFF2-40B4-BE49-F238E27FC236}">
                <a16:creationId xmlns:a16="http://schemas.microsoft.com/office/drawing/2014/main" id="{88CEA85E-A498-6EF0-AD5A-9274A1BE661B}"/>
              </a:ext>
            </a:extLst>
          </p:cNvPr>
          <p:cNvPicPr>
            <a:picLocks noChangeAspect="1"/>
          </p:cNvPicPr>
          <p:nvPr userDrawn="1"/>
        </p:nvPicPr>
        <p:blipFill>
          <a:blip r:embed="rId3"/>
          <a:stretch>
            <a:fillRect/>
          </a:stretch>
        </p:blipFill>
        <p:spPr>
          <a:xfrm>
            <a:off x="4259701" y="2826661"/>
            <a:ext cx="3672599" cy="1204679"/>
          </a:xfrm>
          <a:prstGeom prst="rect">
            <a:avLst/>
          </a:prstGeom>
        </p:spPr>
      </p:pic>
    </p:spTree>
    <p:extLst>
      <p:ext uri="{BB962C8B-B14F-4D97-AF65-F5344CB8AC3E}">
        <p14:creationId xmlns:p14="http://schemas.microsoft.com/office/powerpoint/2010/main" val="142630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3_Comparison-AF">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E170AE-264D-8CBE-05A8-65B063AB264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 name="Title 1">
            <a:extLst>
              <a:ext uri="{FF2B5EF4-FFF2-40B4-BE49-F238E27FC236}">
                <a16:creationId xmlns:a16="http://schemas.microsoft.com/office/drawing/2014/main" id="{600DDF3E-A4D7-423B-6035-E98F2FB2DAFA}"/>
              </a:ext>
            </a:extLst>
          </p:cNvPr>
          <p:cNvSpPr>
            <a:spLocks noGrp="1"/>
          </p:cNvSpPr>
          <p:nvPr>
            <p:ph type="title" hasCustomPrompt="1"/>
          </p:nvPr>
        </p:nvSpPr>
        <p:spPr>
          <a:xfrm>
            <a:off x="429768" y="249383"/>
            <a:ext cx="11164824" cy="889250"/>
          </a:xfrm>
        </p:spPr>
        <p:txBody>
          <a:bodyPr wrap="square" anchor="b"/>
          <a:lstStyle>
            <a:lvl1pPr>
              <a:defRPr b="1" i="0">
                <a:solidFill>
                  <a:srgbClr val="BEC68F"/>
                </a:solidFill>
                <a:latin typeface="Bebas Neue Bold" panose="020B0606020202050201" pitchFamily="34" charset="77"/>
              </a:defRPr>
            </a:lvl1pPr>
          </a:lstStyle>
          <a:p>
            <a:r>
              <a:rPr lang="en-US" dirty="0"/>
              <a:t>Headline goes here</a:t>
            </a:r>
          </a:p>
        </p:txBody>
      </p:sp>
      <p:sp>
        <p:nvSpPr>
          <p:cNvPr id="3" name="Text Placeholder 2">
            <a:extLst>
              <a:ext uri="{FF2B5EF4-FFF2-40B4-BE49-F238E27FC236}">
                <a16:creationId xmlns:a16="http://schemas.microsoft.com/office/drawing/2014/main" id="{7FF90FB1-0922-2C06-AFB0-CFEC46BD82B3}"/>
              </a:ext>
            </a:extLst>
          </p:cNvPr>
          <p:cNvSpPr>
            <a:spLocks noGrp="1"/>
          </p:cNvSpPr>
          <p:nvPr>
            <p:ph type="body" idx="1" hasCustomPrompt="1"/>
          </p:nvPr>
        </p:nvSpPr>
        <p:spPr>
          <a:xfrm>
            <a:off x="429768" y="1388016"/>
            <a:ext cx="5504688" cy="411480"/>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goes here</a:t>
            </a:r>
          </a:p>
        </p:txBody>
      </p:sp>
      <p:sp>
        <p:nvSpPr>
          <p:cNvPr id="4" name="Content Placeholder 3">
            <a:extLst>
              <a:ext uri="{FF2B5EF4-FFF2-40B4-BE49-F238E27FC236}">
                <a16:creationId xmlns:a16="http://schemas.microsoft.com/office/drawing/2014/main" id="{F43F2BF2-4A2B-35FA-58B9-A9DA92212E6C}"/>
              </a:ext>
            </a:extLst>
          </p:cNvPr>
          <p:cNvSpPr>
            <a:spLocks noGrp="1"/>
          </p:cNvSpPr>
          <p:nvPr>
            <p:ph sz="half" idx="2"/>
          </p:nvPr>
        </p:nvSpPr>
        <p:spPr>
          <a:xfrm>
            <a:off x="429768" y="1936655"/>
            <a:ext cx="5504688" cy="438772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9016C6-1D57-CD03-D889-DD0F124A782D}"/>
              </a:ext>
            </a:extLst>
          </p:cNvPr>
          <p:cNvSpPr>
            <a:spLocks noGrp="1"/>
          </p:cNvSpPr>
          <p:nvPr>
            <p:ph type="body" sz="quarter" idx="3" hasCustomPrompt="1"/>
          </p:nvPr>
        </p:nvSpPr>
        <p:spPr>
          <a:xfrm>
            <a:off x="6089904" y="1388016"/>
            <a:ext cx="5504688" cy="411480"/>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goes here</a:t>
            </a:r>
          </a:p>
        </p:txBody>
      </p:sp>
      <p:sp>
        <p:nvSpPr>
          <p:cNvPr id="6" name="Content Placeholder 5">
            <a:extLst>
              <a:ext uri="{FF2B5EF4-FFF2-40B4-BE49-F238E27FC236}">
                <a16:creationId xmlns:a16="http://schemas.microsoft.com/office/drawing/2014/main" id="{2CBA255C-1AAE-62C7-FB44-7DE22B549262}"/>
              </a:ext>
            </a:extLst>
          </p:cNvPr>
          <p:cNvSpPr>
            <a:spLocks noGrp="1"/>
          </p:cNvSpPr>
          <p:nvPr>
            <p:ph sz="quarter" idx="4"/>
          </p:nvPr>
        </p:nvSpPr>
        <p:spPr>
          <a:xfrm>
            <a:off x="6089904" y="1936656"/>
            <a:ext cx="5504688" cy="4387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dirty="0"/>
          </a:p>
        </p:txBody>
      </p:sp>
      <p:pic>
        <p:nvPicPr>
          <p:cNvPr id="17" name="Picture 16">
            <a:extLst>
              <a:ext uri="{FF2B5EF4-FFF2-40B4-BE49-F238E27FC236}">
                <a16:creationId xmlns:a16="http://schemas.microsoft.com/office/drawing/2014/main" id="{BFC4E5B6-9002-4B3E-F435-21C31EE88E4B}"/>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Tree>
    <p:extLst>
      <p:ext uri="{BB962C8B-B14F-4D97-AF65-F5344CB8AC3E}">
        <p14:creationId xmlns:p14="http://schemas.microsoft.com/office/powerpoint/2010/main" val="341017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mparison-AF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E170AE-264D-8CBE-05A8-65B063AB264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 name="Title 1">
            <a:extLst>
              <a:ext uri="{FF2B5EF4-FFF2-40B4-BE49-F238E27FC236}">
                <a16:creationId xmlns:a16="http://schemas.microsoft.com/office/drawing/2014/main" id="{600DDF3E-A4D7-423B-6035-E98F2FB2DAFA}"/>
              </a:ext>
            </a:extLst>
          </p:cNvPr>
          <p:cNvSpPr>
            <a:spLocks noGrp="1"/>
          </p:cNvSpPr>
          <p:nvPr>
            <p:ph type="title" hasCustomPrompt="1"/>
          </p:nvPr>
        </p:nvSpPr>
        <p:spPr>
          <a:xfrm>
            <a:off x="429768" y="249383"/>
            <a:ext cx="11164824" cy="889250"/>
          </a:xfrm>
        </p:spPr>
        <p:txBody>
          <a:bodyPr wrap="square" anchor="b"/>
          <a:lstStyle>
            <a:lvl1pPr>
              <a:defRPr b="1" i="0">
                <a:solidFill>
                  <a:srgbClr val="BEC68F"/>
                </a:solidFill>
                <a:latin typeface="Bebas Neue Bold" panose="020B0606020202050201" pitchFamily="34" charset="77"/>
              </a:defRPr>
            </a:lvl1pPr>
          </a:lstStyle>
          <a:p>
            <a:r>
              <a:rPr lang="en-US" dirty="0"/>
              <a:t>Headline goes here</a:t>
            </a:r>
          </a:p>
        </p:txBody>
      </p:sp>
      <p:sp>
        <p:nvSpPr>
          <p:cNvPr id="4" name="Content Placeholder 3">
            <a:extLst>
              <a:ext uri="{FF2B5EF4-FFF2-40B4-BE49-F238E27FC236}">
                <a16:creationId xmlns:a16="http://schemas.microsoft.com/office/drawing/2014/main" id="{F43F2BF2-4A2B-35FA-58B9-A9DA92212E6C}"/>
              </a:ext>
            </a:extLst>
          </p:cNvPr>
          <p:cNvSpPr>
            <a:spLocks noGrp="1"/>
          </p:cNvSpPr>
          <p:nvPr>
            <p:ph sz="half" idx="2"/>
          </p:nvPr>
        </p:nvSpPr>
        <p:spPr>
          <a:xfrm>
            <a:off x="429768" y="1401209"/>
            <a:ext cx="5504688" cy="492316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2CBA255C-1AAE-62C7-FB44-7DE22B549262}"/>
              </a:ext>
            </a:extLst>
          </p:cNvPr>
          <p:cNvSpPr>
            <a:spLocks noGrp="1"/>
          </p:cNvSpPr>
          <p:nvPr>
            <p:ph sz="quarter" idx="4"/>
          </p:nvPr>
        </p:nvSpPr>
        <p:spPr>
          <a:xfrm>
            <a:off x="6089904" y="1401207"/>
            <a:ext cx="5504688" cy="4923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dirty="0"/>
          </a:p>
        </p:txBody>
      </p:sp>
      <p:pic>
        <p:nvPicPr>
          <p:cNvPr id="17" name="Picture 16">
            <a:extLst>
              <a:ext uri="{FF2B5EF4-FFF2-40B4-BE49-F238E27FC236}">
                <a16:creationId xmlns:a16="http://schemas.microsoft.com/office/drawing/2014/main" id="{BFC4E5B6-9002-4B3E-F435-21C31EE88E4B}"/>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Tree>
    <p:extLst>
      <p:ext uri="{BB962C8B-B14F-4D97-AF65-F5344CB8AC3E}">
        <p14:creationId xmlns:p14="http://schemas.microsoft.com/office/powerpoint/2010/main" val="13779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mparison-AF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F90FB1-0922-2C06-AFB0-CFEC46BD82B3}"/>
              </a:ext>
            </a:extLst>
          </p:cNvPr>
          <p:cNvSpPr>
            <a:spLocks noGrp="1"/>
          </p:cNvSpPr>
          <p:nvPr>
            <p:ph type="body" idx="1" hasCustomPrompt="1"/>
          </p:nvPr>
        </p:nvSpPr>
        <p:spPr>
          <a:xfrm>
            <a:off x="429768" y="1388016"/>
            <a:ext cx="6766560" cy="411480"/>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goes here</a:t>
            </a:r>
          </a:p>
        </p:txBody>
      </p:sp>
      <p:sp>
        <p:nvSpPr>
          <p:cNvPr id="4" name="Content Placeholder 3">
            <a:extLst>
              <a:ext uri="{FF2B5EF4-FFF2-40B4-BE49-F238E27FC236}">
                <a16:creationId xmlns:a16="http://schemas.microsoft.com/office/drawing/2014/main" id="{F43F2BF2-4A2B-35FA-58B9-A9DA92212E6C}"/>
              </a:ext>
            </a:extLst>
          </p:cNvPr>
          <p:cNvSpPr>
            <a:spLocks noGrp="1"/>
          </p:cNvSpPr>
          <p:nvPr>
            <p:ph sz="half" idx="2"/>
          </p:nvPr>
        </p:nvSpPr>
        <p:spPr>
          <a:xfrm>
            <a:off x="429768" y="1936655"/>
            <a:ext cx="6766560" cy="438772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a:p>
        </p:txBody>
      </p:sp>
      <p:sp>
        <p:nvSpPr>
          <p:cNvPr id="15" name="Picture Placeholder 14">
            <a:extLst>
              <a:ext uri="{FF2B5EF4-FFF2-40B4-BE49-F238E27FC236}">
                <a16:creationId xmlns:a16="http://schemas.microsoft.com/office/drawing/2014/main" id="{D2D9E530-B9EF-F360-9D98-D837A61CF310}"/>
              </a:ext>
            </a:extLst>
          </p:cNvPr>
          <p:cNvSpPr>
            <a:spLocks noGrp="1"/>
          </p:cNvSpPr>
          <p:nvPr>
            <p:ph type="pic" sz="quarter" idx="13"/>
          </p:nvPr>
        </p:nvSpPr>
        <p:spPr>
          <a:xfrm>
            <a:off x="7461504" y="1388016"/>
            <a:ext cx="4270248" cy="2423160"/>
          </a:xfrm>
        </p:spPr>
        <p:txBody>
          <a:bodyPr/>
          <a:lstStyle/>
          <a:p>
            <a:endParaRPr lang="en-US"/>
          </a:p>
        </p:txBody>
      </p:sp>
      <p:sp>
        <p:nvSpPr>
          <p:cNvPr id="16" name="Picture Placeholder 14">
            <a:extLst>
              <a:ext uri="{FF2B5EF4-FFF2-40B4-BE49-F238E27FC236}">
                <a16:creationId xmlns:a16="http://schemas.microsoft.com/office/drawing/2014/main" id="{F61F8947-A977-D13F-E5EB-D79E72C56F3A}"/>
              </a:ext>
            </a:extLst>
          </p:cNvPr>
          <p:cNvSpPr>
            <a:spLocks noGrp="1"/>
          </p:cNvSpPr>
          <p:nvPr>
            <p:ph type="pic" sz="quarter" idx="14"/>
          </p:nvPr>
        </p:nvSpPr>
        <p:spPr>
          <a:xfrm>
            <a:off x="7461504" y="3901216"/>
            <a:ext cx="4270248" cy="2423160"/>
          </a:xfrm>
        </p:spPr>
        <p:txBody>
          <a:bodyPr/>
          <a:lstStyle/>
          <a:p>
            <a:endParaRPr lang="en-US"/>
          </a:p>
        </p:txBody>
      </p:sp>
      <p:pic>
        <p:nvPicPr>
          <p:cNvPr id="19" name="Picture 18">
            <a:extLst>
              <a:ext uri="{FF2B5EF4-FFF2-40B4-BE49-F238E27FC236}">
                <a16:creationId xmlns:a16="http://schemas.microsoft.com/office/drawing/2014/main" id="{47643914-3F1B-C1F6-8790-B50CBC1CFE9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1" name="Title 1">
            <a:extLst>
              <a:ext uri="{FF2B5EF4-FFF2-40B4-BE49-F238E27FC236}">
                <a16:creationId xmlns:a16="http://schemas.microsoft.com/office/drawing/2014/main" id="{A8C6ABEB-7FE4-34E4-7970-8793290DAD0B}"/>
              </a:ext>
            </a:extLst>
          </p:cNvPr>
          <p:cNvSpPr>
            <a:spLocks noGrp="1"/>
          </p:cNvSpPr>
          <p:nvPr>
            <p:ph type="title" hasCustomPrompt="1"/>
          </p:nvPr>
        </p:nvSpPr>
        <p:spPr>
          <a:xfrm>
            <a:off x="429768" y="249383"/>
            <a:ext cx="11301984" cy="889250"/>
          </a:xfrm>
        </p:spPr>
        <p:txBody>
          <a:bodyPr anchor="b"/>
          <a:lstStyle>
            <a:lvl1pPr>
              <a:defRPr b="1" i="0">
                <a:solidFill>
                  <a:srgbClr val="BEC68F"/>
                </a:solidFill>
                <a:latin typeface="Bebas Neue Bold" panose="020B0606020202050201" pitchFamily="34" charset="77"/>
              </a:defRPr>
            </a:lvl1pPr>
          </a:lstStyle>
          <a:p>
            <a:r>
              <a:rPr lang="en-US" dirty="0"/>
              <a:t>Headline goes here</a:t>
            </a:r>
          </a:p>
        </p:txBody>
      </p:sp>
      <p:pic>
        <p:nvPicPr>
          <p:cNvPr id="23" name="Picture 22">
            <a:extLst>
              <a:ext uri="{FF2B5EF4-FFF2-40B4-BE49-F238E27FC236}">
                <a16:creationId xmlns:a16="http://schemas.microsoft.com/office/drawing/2014/main" id="{372D150A-495F-3BC6-BD60-ACB367BC376F}"/>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Tree>
    <p:extLst>
      <p:ext uri="{BB962C8B-B14F-4D97-AF65-F5344CB8AC3E}">
        <p14:creationId xmlns:p14="http://schemas.microsoft.com/office/powerpoint/2010/main" val="167748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mparison-AF4">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3F2BF2-4A2B-35FA-58B9-A9DA92212E6C}"/>
              </a:ext>
            </a:extLst>
          </p:cNvPr>
          <p:cNvSpPr>
            <a:spLocks noGrp="1"/>
          </p:cNvSpPr>
          <p:nvPr>
            <p:ph sz="half" idx="2"/>
          </p:nvPr>
        </p:nvSpPr>
        <p:spPr>
          <a:xfrm>
            <a:off x="429768" y="1388017"/>
            <a:ext cx="6766560" cy="493636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a:p>
        </p:txBody>
      </p:sp>
      <p:sp>
        <p:nvSpPr>
          <p:cNvPr id="15" name="Picture Placeholder 14">
            <a:extLst>
              <a:ext uri="{FF2B5EF4-FFF2-40B4-BE49-F238E27FC236}">
                <a16:creationId xmlns:a16="http://schemas.microsoft.com/office/drawing/2014/main" id="{D2D9E530-B9EF-F360-9D98-D837A61CF310}"/>
              </a:ext>
            </a:extLst>
          </p:cNvPr>
          <p:cNvSpPr>
            <a:spLocks noGrp="1"/>
          </p:cNvSpPr>
          <p:nvPr>
            <p:ph type="pic" sz="quarter" idx="13"/>
          </p:nvPr>
        </p:nvSpPr>
        <p:spPr>
          <a:xfrm>
            <a:off x="7461504" y="1388016"/>
            <a:ext cx="4270248" cy="2423160"/>
          </a:xfrm>
        </p:spPr>
        <p:txBody>
          <a:bodyPr/>
          <a:lstStyle/>
          <a:p>
            <a:endParaRPr lang="en-US"/>
          </a:p>
        </p:txBody>
      </p:sp>
      <p:sp>
        <p:nvSpPr>
          <p:cNvPr id="16" name="Picture Placeholder 14">
            <a:extLst>
              <a:ext uri="{FF2B5EF4-FFF2-40B4-BE49-F238E27FC236}">
                <a16:creationId xmlns:a16="http://schemas.microsoft.com/office/drawing/2014/main" id="{F61F8947-A977-D13F-E5EB-D79E72C56F3A}"/>
              </a:ext>
            </a:extLst>
          </p:cNvPr>
          <p:cNvSpPr>
            <a:spLocks noGrp="1"/>
          </p:cNvSpPr>
          <p:nvPr>
            <p:ph type="pic" sz="quarter" idx="14"/>
          </p:nvPr>
        </p:nvSpPr>
        <p:spPr>
          <a:xfrm>
            <a:off x="7461504" y="3901216"/>
            <a:ext cx="4270248" cy="2423160"/>
          </a:xfrm>
        </p:spPr>
        <p:txBody>
          <a:bodyPr/>
          <a:lstStyle/>
          <a:p>
            <a:endParaRPr lang="en-US"/>
          </a:p>
        </p:txBody>
      </p:sp>
      <p:pic>
        <p:nvPicPr>
          <p:cNvPr id="19" name="Picture 18">
            <a:extLst>
              <a:ext uri="{FF2B5EF4-FFF2-40B4-BE49-F238E27FC236}">
                <a16:creationId xmlns:a16="http://schemas.microsoft.com/office/drawing/2014/main" id="{47643914-3F1B-C1F6-8790-B50CBC1CFE9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1" name="Title 1">
            <a:extLst>
              <a:ext uri="{FF2B5EF4-FFF2-40B4-BE49-F238E27FC236}">
                <a16:creationId xmlns:a16="http://schemas.microsoft.com/office/drawing/2014/main" id="{A8C6ABEB-7FE4-34E4-7970-8793290DAD0B}"/>
              </a:ext>
            </a:extLst>
          </p:cNvPr>
          <p:cNvSpPr>
            <a:spLocks noGrp="1"/>
          </p:cNvSpPr>
          <p:nvPr>
            <p:ph type="title" hasCustomPrompt="1"/>
          </p:nvPr>
        </p:nvSpPr>
        <p:spPr>
          <a:xfrm>
            <a:off x="429768" y="249383"/>
            <a:ext cx="11301984" cy="889250"/>
          </a:xfrm>
        </p:spPr>
        <p:txBody>
          <a:bodyPr anchor="b"/>
          <a:lstStyle>
            <a:lvl1pPr>
              <a:defRPr b="1" i="0">
                <a:solidFill>
                  <a:srgbClr val="BEC68F"/>
                </a:solidFill>
                <a:latin typeface="Bebas Neue Bold" panose="020B0606020202050201" pitchFamily="34" charset="77"/>
              </a:defRPr>
            </a:lvl1pPr>
          </a:lstStyle>
          <a:p>
            <a:r>
              <a:rPr lang="en-US" dirty="0"/>
              <a:t>Headline goes here</a:t>
            </a:r>
          </a:p>
        </p:txBody>
      </p:sp>
      <p:pic>
        <p:nvPicPr>
          <p:cNvPr id="23" name="Picture 22">
            <a:extLst>
              <a:ext uri="{FF2B5EF4-FFF2-40B4-BE49-F238E27FC236}">
                <a16:creationId xmlns:a16="http://schemas.microsoft.com/office/drawing/2014/main" id="{372D150A-495F-3BC6-BD60-ACB367BC376F}"/>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Tree>
    <p:extLst>
      <p:ext uri="{BB962C8B-B14F-4D97-AF65-F5344CB8AC3E}">
        <p14:creationId xmlns:p14="http://schemas.microsoft.com/office/powerpoint/2010/main" val="140207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mparison-AF6">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3F2BF2-4A2B-35FA-58B9-A9DA92212E6C}"/>
              </a:ext>
            </a:extLst>
          </p:cNvPr>
          <p:cNvSpPr>
            <a:spLocks noGrp="1"/>
          </p:cNvSpPr>
          <p:nvPr>
            <p:ph sz="half" idx="2"/>
          </p:nvPr>
        </p:nvSpPr>
        <p:spPr>
          <a:xfrm>
            <a:off x="429768" y="1388017"/>
            <a:ext cx="11301984" cy="493636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a:p>
        </p:txBody>
      </p:sp>
      <p:pic>
        <p:nvPicPr>
          <p:cNvPr id="19" name="Picture 18">
            <a:extLst>
              <a:ext uri="{FF2B5EF4-FFF2-40B4-BE49-F238E27FC236}">
                <a16:creationId xmlns:a16="http://schemas.microsoft.com/office/drawing/2014/main" id="{47643914-3F1B-C1F6-8790-B50CBC1CFE9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1" name="Title 1">
            <a:extLst>
              <a:ext uri="{FF2B5EF4-FFF2-40B4-BE49-F238E27FC236}">
                <a16:creationId xmlns:a16="http://schemas.microsoft.com/office/drawing/2014/main" id="{A8C6ABEB-7FE4-34E4-7970-8793290DAD0B}"/>
              </a:ext>
            </a:extLst>
          </p:cNvPr>
          <p:cNvSpPr>
            <a:spLocks noGrp="1"/>
          </p:cNvSpPr>
          <p:nvPr>
            <p:ph type="title" hasCustomPrompt="1"/>
          </p:nvPr>
        </p:nvSpPr>
        <p:spPr>
          <a:xfrm>
            <a:off x="429768" y="249383"/>
            <a:ext cx="11301984" cy="889250"/>
          </a:xfrm>
        </p:spPr>
        <p:txBody>
          <a:bodyPr anchor="b"/>
          <a:lstStyle>
            <a:lvl1pPr>
              <a:defRPr b="1" i="0">
                <a:solidFill>
                  <a:srgbClr val="BEC68F"/>
                </a:solidFill>
                <a:latin typeface="Bebas Neue Bold" panose="020B0606020202050201" pitchFamily="34" charset="77"/>
              </a:defRPr>
            </a:lvl1pPr>
          </a:lstStyle>
          <a:p>
            <a:r>
              <a:rPr lang="en-US" dirty="0"/>
              <a:t>Headline goes here</a:t>
            </a:r>
          </a:p>
        </p:txBody>
      </p:sp>
      <p:pic>
        <p:nvPicPr>
          <p:cNvPr id="23" name="Picture 22">
            <a:extLst>
              <a:ext uri="{FF2B5EF4-FFF2-40B4-BE49-F238E27FC236}">
                <a16:creationId xmlns:a16="http://schemas.microsoft.com/office/drawing/2014/main" id="{372D150A-495F-3BC6-BD60-ACB367BC376F}"/>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Tree>
    <p:extLst>
      <p:ext uri="{BB962C8B-B14F-4D97-AF65-F5344CB8AC3E}">
        <p14:creationId xmlns:p14="http://schemas.microsoft.com/office/powerpoint/2010/main" val="178168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mparison-AF7">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a:p>
        </p:txBody>
      </p:sp>
      <p:sp>
        <p:nvSpPr>
          <p:cNvPr id="15" name="Picture Placeholder 14">
            <a:extLst>
              <a:ext uri="{FF2B5EF4-FFF2-40B4-BE49-F238E27FC236}">
                <a16:creationId xmlns:a16="http://schemas.microsoft.com/office/drawing/2014/main" id="{D2D9E530-B9EF-F360-9D98-D837A61CF310}"/>
              </a:ext>
            </a:extLst>
          </p:cNvPr>
          <p:cNvSpPr>
            <a:spLocks noGrp="1"/>
          </p:cNvSpPr>
          <p:nvPr>
            <p:ph type="pic" sz="quarter" idx="13"/>
          </p:nvPr>
        </p:nvSpPr>
        <p:spPr>
          <a:xfrm>
            <a:off x="8531352" y="1359961"/>
            <a:ext cx="3200400" cy="2423160"/>
          </a:xfrm>
        </p:spPr>
        <p:txBody>
          <a:bodyPr/>
          <a:lstStyle/>
          <a:p>
            <a:endParaRPr lang="en-US"/>
          </a:p>
        </p:txBody>
      </p:sp>
      <p:sp>
        <p:nvSpPr>
          <p:cNvPr id="16" name="Picture Placeholder 14">
            <a:extLst>
              <a:ext uri="{FF2B5EF4-FFF2-40B4-BE49-F238E27FC236}">
                <a16:creationId xmlns:a16="http://schemas.microsoft.com/office/drawing/2014/main" id="{F61F8947-A977-D13F-E5EB-D79E72C56F3A}"/>
              </a:ext>
            </a:extLst>
          </p:cNvPr>
          <p:cNvSpPr>
            <a:spLocks noGrp="1"/>
          </p:cNvSpPr>
          <p:nvPr>
            <p:ph type="pic" sz="quarter" idx="14"/>
          </p:nvPr>
        </p:nvSpPr>
        <p:spPr>
          <a:xfrm>
            <a:off x="8531352" y="3873161"/>
            <a:ext cx="3200400" cy="2423160"/>
          </a:xfrm>
        </p:spPr>
        <p:txBody>
          <a:bodyPr/>
          <a:lstStyle/>
          <a:p>
            <a:endParaRPr lang="en-US"/>
          </a:p>
        </p:txBody>
      </p:sp>
      <p:pic>
        <p:nvPicPr>
          <p:cNvPr id="19" name="Picture 18">
            <a:extLst>
              <a:ext uri="{FF2B5EF4-FFF2-40B4-BE49-F238E27FC236}">
                <a16:creationId xmlns:a16="http://schemas.microsoft.com/office/drawing/2014/main" id="{47643914-3F1B-C1F6-8790-B50CBC1CFE9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1" name="Title 1">
            <a:extLst>
              <a:ext uri="{FF2B5EF4-FFF2-40B4-BE49-F238E27FC236}">
                <a16:creationId xmlns:a16="http://schemas.microsoft.com/office/drawing/2014/main" id="{A8C6ABEB-7FE4-34E4-7970-8793290DAD0B}"/>
              </a:ext>
            </a:extLst>
          </p:cNvPr>
          <p:cNvSpPr>
            <a:spLocks noGrp="1"/>
          </p:cNvSpPr>
          <p:nvPr>
            <p:ph type="title" hasCustomPrompt="1"/>
          </p:nvPr>
        </p:nvSpPr>
        <p:spPr>
          <a:xfrm>
            <a:off x="429768" y="249383"/>
            <a:ext cx="11301984" cy="889250"/>
          </a:xfrm>
        </p:spPr>
        <p:txBody>
          <a:bodyPr anchor="b"/>
          <a:lstStyle>
            <a:lvl1pPr>
              <a:defRPr b="1" i="0">
                <a:solidFill>
                  <a:srgbClr val="BEC68F"/>
                </a:solidFill>
                <a:latin typeface="Bebas Neue Bold" panose="020B0606020202050201" pitchFamily="34" charset="77"/>
              </a:defRPr>
            </a:lvl1pPr>
          </a:lstStyle>
          <a:p>
            <a:r>
              <a:rPr lang="en-US" dirty="0"/>
              <a:t>Headline goes here</a:t>
            </a:r>
          </a:p>
        </p:txBody>
      </p:sp>
      <p:pic>
        <p:nvPicPr>
          <p:cNvPr id="23" name="Picture 22">
            <a:extLst>
              <a:ext uri="{FF2B5EF4-FFF2-40B4-BE49-F238E27FC236}">
                <a16:creationId xmlns:a16="http://schemas.microsoft.com/office/drawing/2014/main" id="{372D150A-495F-3BC6-BD60-ACB367BC376F}"/>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
        <p:nvSpPr>
          <p:cNvPr id="2" name="Picture Placeholder 14">
            <a:extLst>
              <a:ext uri="{FF2B5EF4-FFF2-40B4-BE49-F238E27FC236}">
                <a16:creationId xmlns:a16="http://schemas.microsoft.com/office/drawing/2014/main" id="{75125CA1-C16F-A432-860E-6AA44DFEC73B}"/>
              </a:ext>
            </a:extLst>
          </p:cNvPr>
          <p:cNvSpPr>
            <a:spLocks noGrp="1"/>
          </p:cNvSpPr>
          <p:nvPr>
            <p:ph type="pic" sz="quarter" idx="15"/>
          </p:nvPr>
        </p:nvSpPr>
        <p:spPr>
          <a:xfrm>
            <a:off x="429768" y="1364858"/>
            <a:ext cx="3200400" cy="2423160"/>
          </a:xfrm>
        </p:spPr>
        <p:txBody>
          <a:bodyPr/>
          <a:lstStyle/>
          <a:p>
            <a:endParaRPr lang="en-US"/>
          </a:p>
        </p:txBody>
      </p:sp>
      <p:sp>
        <p:nvSpPr>
          <p:cNvPr id="3" name="Picture Placeholder 14">
            <a:extLst>
              <a:ext uri="{FF2B5EF4-FFF2-40B4-BE49-F238E27FC236}">
                <a16:creationId xmlns:a16="http://schemas.microsoft.com/office/drawing/2014/main" id="{8A7BE1B1-02C5-23B4-6014-18D024E488CF}"/>
              </a:ext>
            </a:extLst>
          </p:cNvPr>
          <p:cNvSpPr>
            <a:spLocks noGrp="1"/>
          </p:cNvSpPr>
          <p:nvPr>
            <p:ph type="pic" sz="quarter" idx="16"/>
          </p:nvPr>
        </p:nvSpPr>
        <p:spPr>
          <a:xfrm>
            <a:off x="429768" y="3878058"/>
            <a:ext cx="3200400" cy="2423160"/>
          </a:xfrm>
        </p:spPr>
        <p:txBody>
          <a:bodyPr/>
          <a:lstStyle/>
          <a:p>
            <a:endParaRPr lang="en-US"/>
          </a:p>
        </p:txBody>
      </p:sp>
      <p:sp>
        <p:nvSpPr>
          <p:cNvPr id="5" name="Picture Placeholder 14">
            <a:extLst>
              <a:ext uri="{FF2B5EF4-FFF2-40B4-BE49-F238E27FC236}">
                <a16:creationId xmlns:a16="http://schemas.microsoft.com/office/drawing/2014/main" id="{8645C7B6-0609-FBA7-2B16-8DEFB99098E9}"/>
              </a:ext>
            </a:extLst>
          </p:cNvPr>
          <p:cNvSpPr>
            <a:spLocks noGrp="1"/>
          </p:cNvSpPr>
          <p:nvPr>
            <p:ph type="pic" sz="quarter" idx="17"/>
          </p:nvPr>
        </p:nvSpPr>
        <p:spPr>
          <a:xfrm>
            <a:off x="4480560" y="1359961"/>
            <a:ext cx="3200400" cy="2423160"/>
          </a:xfrm>
        </p:spPr>
        <p:txBody>
          <a:bodyPr/>
          <a:lstStyle/>
          <a:p>
            <a:endParaRPr lang="en-US"/>
          </a:p>
        </p:txBody>
      </p:sp>
      <p:sp>
        <p:nvSpPr>
          <p:cNvPr id="6" name="Picture Placeholder 14">
            <a:extLst>
              <a:ext uri="{FF2B5EF4-FFF2-40B4-BE49-F238E27FC236}">
                <a16:creationId xmlns:a16="http://schemas.microsoft.com/office/drawing/2014/main" id="{8E8346E5-DAC9-7CAD-B67B-DDAF4E800CFA}"/>
              </a:ext>
            </a:extLst>
          </p:cNvPr>
          <p:cNvSpPr>
            <a:spLocks noGrp="1"/>
          </p:cNvSpPr>
          <p:nvPr>
            <p:ph type="pic" sz="quarter" idx="18"/>
          </p:nvPr>
        </p:nvSpPr>
        <p:spPr>
          <a:xfrm>
            <a:off x="4480560" y="3873161"/>
            <a:ext cx="3200400" cy="2423160"/>
          </a:xfrm>
        </p:spPr>
        <p:txBody>
          <a:bodyPr/>
          <a:lstStyle/>
          <a:p>
            <a:endParaRPr lang="en-US"/>
          </a:p>
        </p:txBody>
      </p:sp>
    </p:spTree>
    <p:extLst>
      <p:ext uri="{BB962C8B-B14F-4D97-AF65-F5344CB8AC3E}">
        <p14:creationId xmlns:p14="http://schemas.microsoft.com/office/powerpoint/2010/main" val="317430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mparison-AF8">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a:p>
        </p:txBody>
      </p:sp>
      <p:sp>
        <p:nvSpPr>
          <p:cNvPr id="15" name="Picture Placeholder 14">
            <a:extLst>
              <a:ext uri="{FF2B5EF4-FFF2-40B4-BE49-F238E27FC236}">
                <a16:creationId xmlns:a16="http://schemas.microsoft.com/office/drawing/2014/main" id="{D2D9E530-B9EF-F360-9D98-D837A61CF310}"/>
              </a:ext>
            </a:extLst>
          </p:cNvPr>
          <p:cNvSpPr>
            <a:spLocks noGrp="1"/>
          </p:cNvSpPr>
          <p:nvPr>
            <p:ph type="pic" sz="quarter" idx="13"/>
          </p:nvPr>
        </p:nvSpPr>
        <p:spPr>
          <a:xfrm>
            <a:off x="5719313" y="1359961"/>
            <a:ext cx="6012439" cy="2423160"/>
          </a:xfrm>
        </p:spPr>
        <p:txBody>
          <a:bodyPr/>
          <a:lstStyle/>
          <a:p>
            <a:endParaRPr lang="en-US"/>
          </a:p>
        </p:txBody>
      </p:sp>
      <p:sp>
        <p:nvSpPr>
          <p:cNvPr id="16" name="Picture Placeholder 14">
            <a:extLst>
              <a:ext uri="{FF2B5EF4-FFF2-40B4-BE49-F238E27FC236}">
                <a16:creationId xmlns:a16="http://schemas.microsoft.com/office/drawing/2014/main" id="{F61F8947-A977-D13F-E5EB-D79E72C56F3A}"/>
              </a:ext>
            </a:extLst>
          </p:cNvPr>
          <p:cNvSpPr>
            <a:spLocks noGrp="1"/>
          </p:cNvSpPr>
          <p:nvPr>
            <p:ph type="pic" sz="quarter" idx="14"/>
          </p:nvPr>
        </p:nvSpPr>
        <p:spPr>
          <a:xfrm>
            <a:off x="5719313" y="3873161"/>
            <a:ext cx="6012439" cy="2423160"/>
          </a:xfrm>
        </p:spPr>
        <p:txBody>
          <a:bodyPr/>
          <a:lstStyle/>
          <a:p>
            <a:endParaRPr lang="en-US"/>
          </a:p>
        </p:txBody>
      </p:sp>
      <p:pic>
        <p:nvPicPr>
          <p:cNvPr id="19" name="Picture 18">
            <a:extLst>
              <a:ext uri="{FF2B5EF4-FFF2-40B4-BE49-F238E27FC236}">
                <a16:creationId xmlns:a16="http://schemas.microsoft.com/office/drawing/2014/main" id="{47643914-3F1B-C1F6-8790-B50CBC1CFE9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1" name="Title 1">
            <a:extLst>
              <a:ext uri="{FF2B5EF4-FFF2-40B4-BE49-F238E27FC236}">
                <a16:creationId xmlns:a16="http://schemas.microsoft.com/office/drawing/2014/main" id="{A8C6ABEB-7FE4-34E4-7970-8793290DAD0B}"/>
              </a:ext>
            </a:extLst>
          </p:cNvPr>
          <p:cNvSpPr>
            <a:spLocks noGrp="1"/>
          </p:cNvSpPr>
          <p:nvPr>
            <p:ph type="title" hasCustomPrompt="1"/>
          </p:nvPr>
        </p:nvSpPr>
        <p:spPr>
          <a:xfrm>
            <a:off x="429768" y="249383"/>
            <a:ext cx="11301984" cy="889250"/>
          </a:xfrm>
        </p:spPr>
        <p:txBody>
          <a:bodyPr anchor="b"/>
          <a:lstStyle>
            <a:lvl1pPr>
              <a:defRPr b="1" i="0">
                <a:solidFill>
                  <a:srgbClr val="BEC68F"/>
                </a:solidFill>
                <a:latin typeface="Bebas Neue Bold" panose="020B0606020202050201" pitchFamily="34" charset="77"/>
              </a:defRPr>
            </a:lvl1pPr>
          </a:lstStyle>
          <a:p>
            <a:r>
              <a:rPr lang="en-US" dirty="0"/>
              <a:t>Headline goes here</a:t>
            </a:r>
          </a:p>
        </p:txBody>
      </p:sp>
      <p:pic>
        <p:nvPicPr>
          <p:cNvPr id="23" name="Picture 22">
            <a:extLst>
              <a:ext uri="{FF2B5EF4-FFF2-40B4-BE49-F238E27FC236}">
                <a16:creationId xmlns:a16="http://schemas.microsoft.com/office/drawing/2014/main" id="{372D150A-495F-3BC6-BD60-ACB367BC376F}"/>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
        <p:nvSpPr>
          <p:cNvPr id="2" name="Picture Placeholder 14">
            <a:extLst>
              <a:ext uri="{FF2B5EF4-FFF2-40B4-BE49-F238E27FC236}">
                <a16:creationId xmlns:a16="http://schemas.microsoft.com/office/drawing/2014/main" id="{75125CA1-C16F-A432-860E-6AA44DFEC73B}"/>
              </a:ext>
            </a:extLst>
          </p:cNvPr>
          <p:cNvSpPr>
            <a:spLocks noGrp="1"/>
          </p:cNvSpPr>
          <p:nvPr>
            <p:ph type="pic" sz="quarter" idx="15"/>
          </p:nvPr>
        </p:nvSpPr>
        <p:spPr>
          <a:xfrm>
            <a:off x="429767" y="1364858"/>
            <a:ext cx="5211907" cy="2423160"/>
          </a:xfrm>
        </p:spPr>
        <p:txBody>
          <a:bodyPr/>
          <a:lstStyle/>
          <a:p>
            <a:endParaRPr lang="en-US"/>
          </a:p>
        </p:txBody>
      </p:sp>
      <p:sp>
        <p:nvSpPr>
          <p:cNvPr id="3" name="Picture Placeholder 14">
            <a:extLst>
              <a:ext uri="{FF2B5EF4-FFF2-40B4-BE49-F238E27FC236}">
                <a16:creationId xmlns:a16="http://schemas.microsoft.com/office/drawing/2014/main" id="{8A7BE1B1-02C5-23B4-6014-18D024E488CF}"/>
              </a:ext>
            </a:extLst>
          </p:cNvPr>
          <p:cNvSpPr>
            <a:spLocks noGrp="1"/>
          </p:cNvSpPr>
          <p:nvPr>
            <p:ph type="pic" sz="quarter" idx="16"/>
          </p:nvPr>
        </p:nvSpPr>
        <p:spPr>
          <a:xfrm>
            <a:off x="429768" y="3878058"/>
            <a:ext cx="5211906" cy="2423160"/>
          </a:xfrm>
        </p:spPr>
        <p:txBody>
          <a:bodyPr/>
          <a:lstStyle/>
          <a:p>
            <a:endParaRPr lang="en-US"/>
          </a:p>
        </p:txBody>
      </p:sp>
    </p:spTree>
    <p:extLst>
      <p:ext uri="{BB962C8B-B14F-4D97-AF65-F5344CB8AC3E}">
        <p14:creationId xmlns:p14="http://schemas.microsoft.com/office/powerpoint/2010/main" val="125858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mparison-AF9">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0D741C6-BF0B-F221-A4DF-853EE426F680}"/>
              </a:ext>
            </a:extLst>
          </p:cNvPr>
          <p:cNvSpPr>
            <a:spLocks noGrp="1"/>
          </p:cNvSpPr>
          <p:nvPr>
            <p:ph type="dt" sz="half" idx="10"/>
          </p:nvPr>
        </p:nvSpPr>
        <p:spPr/>
        <p:txBody>
          <a:bodyPr/>
          <a:lstStyle/>
          <a:p>
            <a:fld id="{C49F4040-24E9-46CB-AA45-55056EA568DC}" type="datetimeFigureOut">
              <a:rPr lang="en-US" smtClean="0"/>
              <a:t>4/1/2024</a:t>
            </a:fld>
            <a:endParaRPr lang="en-US"/>
          </a:p>
        </p:txBody>
      </p:sp>
      <p:sp>
        <p:nvSpPr>
          <p:cNvPr id="8" name="Footer Placeholder 7">
            <a:extLst>
              <a:ext uri="{FF2B5EF4-FFF2-40B4-BE49-F238E27FC236}">
                <a16:creationId xmlns:a16="http://schemas.microsoft.com/office/drawing/2014/main" id="{D11831C0-2E9C-7605-A41E-AB52668A7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5DE2DA-8215-7A8E-1142-221BF22BE85A}"/>
              </a:ext>
            </a:extLst>
          </p:cNvPr>
          <p:cNvSpPr>
            <a:spLocks noGrp="1"/>
          </p:cNvSpPr>
          <p:nvPr>
            <p:ph type="sldNum" sz="quarter" idx="12"/>
          </p:nvPr>
        </p:nvSpPr>
        <p:spPr/>
        <p:txBody>
          <a:bodyPr/>
          <a:lstStyle/>
          <a:p>
            <a:fld id="{315F4707-6BDB-448F-AFF1-B0AB76E1C7E6}" type="slidenum">
              <a:rPr lang="en-US" smtClean="0"/>
              <a:t>‹#›</a:t>
            </a:fld>
            <a:endParaRPr lang="en-US"/>
          </a:p>
        </p:txBody>
      </p:sp>
      <p:sp>
        <p:nvSpPr>
          <p:cNvPr id="16" name="Picture Placeholder 14">
            <a:extLst>
              <a:ext uri="{FF2B5EF4-FFF2-40B4-BE49-F238E27FC236}">
                <a16:creationId xmlns:a16="http://schemas.microsoft.com/office/drawing/2014/main" id="{F61F8947-A977-D13F-E5EB-D79E72C56F3A}"/>
              </a:ext>
            </a:extLst>
          </p:cNvPr>
          <p:cNvSpPr>
            <a:spLocks noGrp="1"/>
          </p:cNvSpPr>
          <p:nvPr>
            <p:ph type="pic" sz="quarter" idx="14"/>
          </p:nvPr>
        </p:nvSpPr>
        <p:spPr>
          <a:xfrm>
            <a:off x="5719313" y="3873161"/>
            <a:ext cx="6012439" cy="2423160"/>
          </a:xfrm>
        </p:spPr>
        <p:txBody>
          <a:bodyPr/>
          <a:lstStyle/>
          <a:p>
            <a:endParaRPr lang="en-US"/>
          </a:p>
        </p:txBody>
      </p:sp>
      <p:pic>
        <p:nvPicPr>
          <p:cNvPr id="19" name="Picture 18">
            <a:extLst>
              <a:ext uri="{FF2B5EF4-FFF2-40B4-BE49-F238E27FC236}">
                <a16:creationId xmlns:a16="http://schemas.microsoft.com/office/drawing/2014/main" id="{47643914-3F1B-C1F6-8790-B50CBC1CFE9C}"/>
              </a:ext>
            </a:extLst>
          </p:cNvPr>
          <p:cNvPicPr>
            <a:picLocks noChangeAspect="1"/>
          </p:cNvPicPr>
          <p:nvPr userDrawn="1"/>
        </p:nvPicPr>
        <p:blipFill rotWithShape="1">
          <a:blip r:embed="rId2"/>
          <a:srcRect t="31531" b="24924"/>
          <a:stretch/>
        </p:blipFill>
        <p:spPr>
          <a:xfrm>
            <a:off x="0" y="0"/>
            <a:ext cx="12192000" cy="1269920"/>
          </a:xfrm>
          <a:prstGeom prst="rect">
            <a:avLst/>
          </a:prstGeom>
        </p:spPr>
      </p:pic>
      <p:sp>
        <p:nvSpPr>
          <p:cNvPr id="21" name="Title 1">
            <a:extLst>
              <a:ext uri="{FF2B5EF4-FFF2-40B4-BE49-F238E27FC236}">
                <a16:creationId xmlns:a16="http://schemas.microsoft.com/office/drawing/2014/main" id="{A8C6ABEB-7FE4-34E4-7970-8793290DAD0B}"/>
              </a:ext>
            </a:extLst>
          </p:cNvPr>
          <p:cNvSpPr>
            <a:spLocks noGrp="1"/>
          </p:cNvSpPr>
          <p:nvPr>
            <p:ph type="title" hasCustomPrompt="1"/>
          </p:nvPr>
        </p:nvSpPr>
        <p:spPr>
          <a:xfrm>
            <a:off x="429768" y="249383"/>
            <a:ext cx="11301984" cy="889250"/>
          </a:xfrm>
        </p:spPr>
        <p:txBody>
          <a:bodyPr anchor="b"/>
          <a:lstStyle>
            <a:lvl1pPr>
              <a:defRPr b="1" i="0">
                <a:solidFill>
                  <a:srgbClr val="BEC68F"/>
                </a:solidFill>
                <a:latin typeface="Bebas Neue Bold" panose="020B0606020202050201" pitchFamily="34" charset="77"/>
              </a:defRPr>
            </a:lvl1pPr>
          </a:lstStyle>
          <a:p>
            <a:r>
              <a:rPr lang="en-US" dirty="0"/>
              <a:t>Headline goes here</a:t>
            </a:r>
          </a:p>
        </p:txBody>
      </p:sp>
      <p:pic>
        <p:nvPicPr>
          <p:cNvPr id="23" name="Picture 22">
            <a:extLst>
              <a:ext uri="{FF2B5EF4-FFF2-40B4-BE49-F238E27FC236}">
                <a16:creationId xmlns:a16="http://schemas.microsoft.com/office/drawing/2014/main" id="{372D150A-495F-3BC6-BD60-ACB367BC376F}"/>
              </a:ext>
            </a:extLst>
          </p:cNvPr>
          <p:cNvPicPr>
            <a:picLocks noChangeAspect="1"/>
          </p:cNvPicPr>
          <p:nvPr userDrawn="1"/>
        </p:nvPicPr>
        <p:blipFill>
          <a:blip r:embed="rId3"/>
          <a:stretch>
            <a:fillRect/>
          </a:stretch>
        </p:blipFill>
        <p:spPr>
          <a:xfrm rot="10800000">
            <a:off x="-12326" y="-7277"/>
            <a:ext cx="3576014" cy="227048"/>
          </a:xfrm>
          <a:prstGeom prst="rect">
            <a:avLst/>
          </a:prstGeom>
        </p:spPr>
      </p:pic>
      <p:sp>
        <p:nvSpPr>
          <p:cNvPr id="2" name="Picture Placeholder 14">
            <a:extLst>
              <a:ext uri="{FF2B5EF4-FFF2-40B4-BE49-F238E27FC236}">
                <a16:creationId xmlns:a16="http://schemas.microsoft.com/office/drawing/2014/main" id="{75125CA1-C16F-A432-860E-6AA44DFEC73B}"/>
              </a:ext>
            </a:extLst>
          </p:cNvPr>
          <p:cNvSpPr>
            <a:spLocks noGrp="1"/>
          </p:cNvSpPr>
          <p:nvPr>
            <p:ph type="pic" sz="quarter" idx="15"/>
          </p:nvPr>
        </p:nvSpPr>
        <p:spPr>
          <a:xfrm>
            <a:off x="429767" y="1364858"/>
            <a:ext cx="11301985" cy="2423160"/>
          </a:xfrm>
        </p:spPr>
        <p:txBody>
          <a:bodyPr/>
          <a:lstStyle/>
          <a:p>
            <a:endParaRPr lang="en-US"/>
          </a:p>
        </p:txBody>
      </p:sp>
      <p:sp>
        <p:nvSpPr>
          <p:cNvPr id="3" name="Picture Placeholder 14">
            <a:extLst>
              <a:ext uri="{FF2B5EF4-FFF2-40B4-BE49-F238E27FC236}">
                <a16:creationId xmlns:a16="http://schemas.microsoft.com/office/drawing/2014/main" id="{8A7BE1B1-02C5-23B4-6014-18D024E488CF}"/>
              </a:ext>
            </a:extLst>
          </p:cNvPr>
          <p:cNvSpPr>
            <a:spLocks noGrp="1"/>
          </p:cNvSpPr>
          <p:nvPr>
            <p:ph type="pic" sz="quarter" idx="16"/>
          </p:nvPr>
        </p:nvSpPr>
        <p:spPr>
          <a:xfrm>
            <a:off x="429768" y="3878058"/>
            <a:ext cx="5211906" cy="2423160"/>
          </a:xfrm>
        </p:spPr>
        <p:txBody>
          <a:bodyPr/>
          <a:lstStyle/>
          <a:p>
            <a:endParaRPr lang="en-US"/>
          </a:p>
        </p:txBody>
      </p:sp>
    </p:spTree>
    <p:extLst>
      <p:ext uri="{BB962C8B-B14F-4D97-AF65-F5344CB8AC3E}">
        <p14:creationId xmlns:p14="http://schemas.microsoft.com/office/powerpoint/2010/main" val="125460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846810-866A-A156-DA21-B2F44723200A}"/>
              </a:ext>
            </a:extLst>
          </p:cNvPr>
          <p:cNvSpPr>
            <a:spLocks noGrp="1"/>
          </p:cNvSpPr>
          <p:nvPr>
            <p:ph type="title"/>
          </p:nvPr>
        </p:nvSpPr>
        <p:spPr>
          <a:xfrm>
            <a:off x="838200" y="365125"/>
            <a:ext cx="10515600" cy="1143000"/>
          </a:xfrm>
          <a:prstGeom prst="rect">
            <a:avLst/>
          </a:prstGeom>
        </p:spPr>
        <p:txBody>
          <a:bodyPr vert="horz" lIns="91440" tIns="45720" rIns="91440" bIns="45720" rtlCol="0" anchor="b">
            <a:normAutofit/>
          </a:bodyPr>
          <a:lstStyle/>
          <a:p>
            <a:r>
              <a:rPr lang="en-US" dirty="0"/>
              <a:t>Headline goes here</a:t>
            </a:r>
          </a:p>
        </p:txBody>
      </p:sp>
      <p:sp>
        <p:nvSpPr>
          <p:cNvPr id="3" name="Text Placeholder 2">
            <a:extLst>
              <a:ext uri="{FF2B5EF4-FFF2-40B4-BE49-F238E27FC236}">
                <a16:creationId xmlns:a16="http://schemas.microsoft.com/office/drawing/2014/main" id="{6AC9626D-CFFA-809C-27F4-C1A562F3D3B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5339476-0480-EB61-76C4-938C450E062F}"/>
              </a:ext>
            </a:extLst>
          </p:cNvPr>
          <p:cNvSpPr>
            <a:spLocks noGrp="1"/>
          </p:cNvSpPr>
          <p:nvPr>
            <p:ph type="dt" sz="half" idx="2"/>
          </p:nvPr>
        </p:nvSpPr>
        <p:spPr>
          <a:xfrm>
            <a:off x="838200" y="6455664"/>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9F4040-24E9-46CB-AA45-55056EA568DC}" type="datetimeFigureOut">
              <a:rPr lang="en-US" smtClean="0"/>
              <a:t>4/1/2024</a:t>
            </a:fld>
            <a:endParaRPr lang="en-US"/>
          </a:p>
        </p:txBody>
      </p:sp>
      <p:sp>
        <p:nvSpPr>
          <p:cNvPr id="5" name="Footer Placeholder 4">
            <a:extLst>
              <a:ext uri="{FF2B5EF4-FFF2-40B4-BE49-F238E27FC236}">
                <a16:creationId xmlns:a16="http://schemas.microsoft.com/office/drawing/2014/main" id="{0E8ED8A9-36B9-96DF-022E-E0D156013AF6}"/>
              </a:ext>
            </a:extLst>
          </p:cNvPr>
          <p:cNvSpPr>
            <a:spLocks noGrp="1"/>
          </p:cNvSpPr>
          <p:nvPr>
            <p:ph type="ftr" sz="quarter" idx="3"/>
          </p:nvPr>
        </p:nvSpPr>
        <p:spPr>
          <a:xfrm>
            <a:off x="4038600" y="6455664"/>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E29AA8-04AC-3F55-CE2F-44A6B8C1DE2D}"/>
              </a:ext>
            </a:extLst>
          </p:cNvPr>
          <p:cNvSpPr>
            <a:spLocks noGrp="1"/>
          </p:cNvSpPr>
          <p:nvPr>
            <p:ph type="sldNum" sz="quarter" idx="4"/>
          </p:nvPr>
        </p:nvSpPr>
        <p:spPr>
          <a:xfrm>
            <a:off x="11539728" y="6455664"/>
            <a:ext cx="58521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EFE183-9E8E-7841-90E6-81EDD74B0ABF}" type="slidenum">
              <a:rPr lang="en-US" smtClean="0"/>
              <a:pPr/>
              <a:t>‹#›</a:t>
            </a:fld>
            <a:endParaRPr lang="en-US" dirty="0"/>
          </a:p>
        </p:txBody>
      </p:sp>
    </p:spTree>
    <p:extLst>
      <p:ext uri="{BB962C8B-B14F-4D97-AF65-F5344CB8AC3E}">
        <p14:creationId xmlns:p14="http://schemas.microsoft.com/office/powerpoint/2010/main" val="4176534091"/>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62" r:id="rId10"/>
    <p:sldLayoutId id="2147483672" r:id="rId11"/>
  </p:sldLayoutIdLst>
  <p:txStyles>
    <p:titleStyle>
      <a:lvl1pPr algn="l" defTabSz="914400" rtl="0" eaLnBrk="1" latinLnBrk="0" hangingPunct="1">
        <a:lnSpc>
          <a:spcPct val="90000"/>
        </a:lnSpc>
        <a:spcBef>
          <a:spcPct val="0"/>
        </a:spcBef>
        <a:buNone/>
        <a:defRPr sz="4400" b="1" i="0" kern="1200" cap="all" baseline="0">
          <a:solidFill>
            <a:srgbClr val="BEC68F"/>
          </a:solidFill>
          <a:latin typeface="Bebas Neue Bold" panose="020B0606020202050201" pitchFamily="34" charset="77"/>
          <a:ea typeface="+mj-ea"/>
          <a:cs typeface="+mj-cs"/>
        </a:defRPr>
      </a:lvl1pPr>
    </p:titleStyle>
    <p:bodyStyle>
      <a:lvl1pPr marL="137160" indent="-164592" algn="l" defTabSz="914400" rtl="0" eaLnBrk="1" latinLnBrk="0" hangingPunct="1">
        <a:lnSpc>
          <a:spcPct val="90000"/>
        </a:lnSpc>
        <a:spcBef>
          <a:spcPts val="1000"/>
        </a:spcBef>
        <a:buClr>
          <a:srgbClr val="DD5826"/>
        </a:buClr>
        <a:buFont typeface="Arial" panose="020B0604020202020204" pitchFamily="34" charset="0"/>
        <a:buChar char="•"/>
        <a:defRPr sz="1800" b="1" kern="1200">
          <a:solidFill>
            <a:schemeClr val="tx1"/>
          </a:solidFill>
          <a:latin typeface="+mn-lt"/>
          <a:ea typeface="+mn-ea"/>
          <a:cs typeface="+mn-cs"/>
        </a:defRPr>
      </a:lvl1pPr>
      <a:lvl2pPr marL="347472" indent="-164592" algn="l" defTabSz="914400" rtl="0" eaLnBrk="1" latinLnBrk="0" hangingPunct="1">
        <a:lnSpc>
          <a:spcPct val="90000"/>
        </a:lnSpc>
        <a:spcBef>
          <a:spcPts val="500"/>
        </a:spcBef>
        <a:buFont typeface="Nimbus Sans D OT Condensed" panose="02000000000000000000" pitchFamily="50" charset="0"/>
        <a:buChar char="–"/>
        <a:defRPr sz="1800" b="1" kern="1200">
          <a:solidFill>
            <a:schemeClr val="tx1"/>
          </a:solidFill>
          <a:latin typeface="+mn-lt"/>
          <a:ea typeface="+mn-ea"/>
          <a:cs typeface="+mn-cs"/>
        </a:defRPr>
      </a:lvl2pPr>
      <a:lvl3pPr marL="484632" indent="-164592" algn="l" defTabSz="914400" rtl="0" eaLnBrk="1" latinLnBrk="0" hangingPunct="1">
        <a:lnSpc>
          <a:spcPct val="90000"/>
        </a:lnSpc>
        <a:spcBef>
          <a:spcPts val="500"/>
        </a:spcBef>
        <a:buClr>
          <a:srgbClr val="A2AE71"/>
        </a:buClr>
        <a:buFont typeface="Arial" panose="020B0604020202020204" pitchFamily="34" charset="0"/>
        <a:buChar char="•"/>
        <a:defRPr sz="1600" kern="1200">
          <a:solidFill>
            <a:schemeClr val="tx1"/>
          </a:solidFill>
          <a:latin typeface="+mn-lt"/>
          <a:ea typeface="+mn-ea"/>
          <a:cs typeface="+mn-cs"/>
        </a:defRPr>
      </a:lvl3pPr>
      <a:lvl4pPr marL="676656" indent="-164592" algn="l" defTabSz="914400" rtl="0" eaLnBrk="1" latinLnBrk="0" hangingPunct="1">
        <a:lnSpc>
          <a:spcPct val="90000"/>
        </a:lnSpc>
        <a:spcBef>
          <a:spcPts val="500"/>
        </a:spcBef>
        <a:buClr>
          <a:schemeClr val="tx1"/>
        </a:buClr>
        <a:buFont typeface="Nimbus Sans D OT Condensed" panose="02000000000000000000" pitchFamily="50" charset="0"/>
        <a:buChar char="–"/>
        <a:defRPr sz="1400" kern="1200">
          <a:solidFill>
            <a:schemeClr val="tx1"/>
          </a:solidFill>
          <a:latin typeface="+mn-lt"/>
          <a:ea typeface="+mn-ea"/>
          <a:cs typeface="+mn-cs"/>
        </a:defRPr>
      </a:lvl4pPr>
      <a:lvl5pPr marL="868680" indent="-164592"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jpeg"/><Relationship Id="rId32" Type="http://schemas.openxmlformats.org/officeDocument/2006/relationships/image" Target="../media/image90.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wmf"/><Relationship Id="rId26" Type="http://schemas.openxmlformats.org/officeDocument/2006/relationships/image" Target="../media/image114.png"/><Relationship Id="rId3" Type="http://schemas.openxmlformats.org/officeDocument/2006/relationships/image" Target="../media/image91.png"/><Relationship Id="rId21"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wmf"/><Relationship Id="rId25" Type="http://schemas.openxmlformats.org/officeDocument/2006/relationships/image" Target="../media/image113.png"/><Relationship Id="rId2" Type="http://schemas.openxmlformats.org/officeDocument/2006/relationships/image" Target="../media/image61.png"/><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wmf"/><Relationship Id="rId24" Type="http://schemas.openxmlformats.org/officeDocument/2006/relationships/image" Target="../media/image112.wmf"/><Relationship Id="rId5" Type="http://schemas.openxmlformats.org/officeDocument/2006/relationships/image" Target="../media/image93.png"/><Relationship Id="rId15" Type="http://schemas.openxmlformats.org/officeDocument/2006/relationships/image" Target="../media/image103.wmf"/><Relationship Id="rId23" Type="http://schemas.openxmlformats.org/officeDocument/2006/relationships/image" Target="../media/image111.png"/><Relationship Id="rId28" Type="http://schemas.openxmlformats.org/officeDocument/2006/relationships/image" Target="../media/image116.png"/><Relationship Id="rId10" Type="http://schemas.openxmlformats.org/officeDocument/2006/relationships/image" Target="../media/image98.wmf"/><Relationship Id="rId19" Type="http://schemas.openxmlformats.org/officeDocument/2006/relationships/image" Target="../media/image107.png"/><Relationship Id="rId4" Type="http://schemas.openxmlformats.org/officeDocument/2006/relationships/image" Target="../media/image92.png"/><Relationship Id="rId9" Type="http://schemas.openxmlformats.org/officeDocument/2006/relationships/image" Target="../media/image97.wmf"/><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wmf"/></Relationships>
</file>

<file path=ppt/slides/_rels/slide1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78.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29.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8.png"/></Relationships>
</file>

<file path=ppt/slides/_rels/slide19.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37.png"/><Relationship Id="rId26" Type="http://schemas.openxmlformats.org/officeDocument/2006/relationships/image" Target="../media/image142.png"/><Relationship Id="rId39" Type="http://schemas.openxmlformats.org/officeDocument/2006/relationships/hyperlink" Target="http://en.wikipedia.org/wiki/File:30th_Infantry_Division_SSI.svg" TargetMode="External"/><Relationship Id="rId21" Type="http://schemas.openxmlformats.org/officeDocument/2006/relationships/hyperlink" Target="//upload.wikimedia.org/wikipedia/commons/9/97/USArmy_39th_Inf_Brig_Patch.svg" TargetMode="External"/><Relationship Id="rId34" Type="http://schemas.openxmlformats.org/officeDocument/2006/relationships/hyperlink" Target="//upload.wikimedia.org/wikipedia/en/1/19/27th_Infantry_Division_SSI.svg" TargetMode="External"/><Relationship Id="rId42" Type="http://schemas.openxmlformats.org/officeDocument/2006/relationships/hyperlink" Target="http://en.wikipedia.org/wiki/File:53rd_Infantry_Brigade_SSI.svg" TargetMode="External"/><Relationship Id="rId47" Type="http://schemas.openxmlformats.org/officeDocument/2006/relationships/image" Target="../media/image155.png"/><Relationship Id="rId50" Type="http://schemas.openxmlformats.org/officeDocument/2006/relationships/image" Target="../media/image158.png"/><Relationship Id="rId55" Type="http://schemas.openxmlformats.org/officeDocument/2006/relationships/image" Target="../media/image163.png"/><Relationship Id="rId63" Type="http://schemas.openxmlformats.org/officeDocument/2006/relationships/image" Target="../media/image171.png"/><Relationship Id="rId7" Type="http://schemas.openxmlformats.org/officeDocument/2006/relationships/hyperlink" Target="//upload.wikimedia.org/wikipedia/commons/2/2e/29th_Infantry_Brigade_SSI.svg" TargetMode="External"/><Relationship Id="rId2" Type="http://schemas.openxmlformats.org/officeDocument/2006/relationships/image" Target="../media/image61.png"/><Relationship Id="rId16" Type="http://schemas.openxmlformats.org/officeDocument/2006/relationships/image" Target="../media/image136.png"/><Relationship Id="rId29" Type="http://schemas.openxmlformats.org/officeDocument/2006/relationships/image" Target="../media/image144.png"/><Relationship Id="rId11" Type="http://schemas.openxmlformats.org/officeDocument/2006/relationships/image" Target="../media/image133.png"/><Relationship Id="rId24" Type="http://schemas.openxmlformats.org/officeDocument/2006/relationships/image" Target="../media/image141.png"/><Relationship Id="rId32" Type="http://schemas.openxmlformats.org/officeDocument/2006/relationships/image" Target="../media/image146.png"/><Relationship Id="rId37" Type="http://schemas.openxmlformats.org/officeDocument/2006/relationships/image" Target="../media/image149.png"/><Relationship Id="rId40" Type="http://schemas.openxmlformats.org/officeDocument/2006/relationships/image" Target="../media/image151.png"/><Relationship Id="rId45" Type="http://schemas.openxmlformats.org/officeDocument/2006/relationships/image" Target="../media/image154.png"/><Relationship Id="rId53" Type="http://schemas.openxmlformats.org/officeDocument/2006/relationships/image" Target="../media/image161.png"/><Relationship Id="rId58" Type="http://schemas.openxmlformats.org/officeDocument/2006/relationships/image" Target="../media/image166.png"/><Relationship Id="rId5" Type="http://schemas.openxmlformats.org/officeDocument/2006/relationships/image" Target="../media/image118.png"/><Relationship Id="rId61" Type="http://schemas.openxmlformats.org/officeDocument/2006/relationships/image" Target="../media/image169.png"/><Relationship Id="rId19" Type="http://schemas.openxmlformats.org/officeDocument/2006/relationships/image" Target="../media/image138.png"/><Relationship Id="rId14" Type="http://schemas.openxmlformats.org/officeDocument/2006/relationships/image" Target="../media/image135.png"/><Relationship Id="rId22" Type="http://schemas.openxmlformats.org/officeDocument/2006/relationships/image" Target="../media/image140.png"/><Relationship Id="rId27" Type="http://schemas.openxmlformats.org/officeDocument/2006/relationships/hyperlink" Target="http://en.wikipedia.org/wiki/File:37th_Infantry_Division_SSI.svg" TargetMode="External"/><Relationship Id="rId30" Type="http://schemas.openxmlformats.org/officeDocument/2006/relationships/hyperlink" Target="http://en.wikipedia.org/wiki/File:US278ACRSSI.PNG" TargetMode="External"/><Relationship Id="rId35" Type="http://schemas.openxmlformats.org/officeDocument/2006/relationships/image" Target="../media/image148.png"/><Relationship Id="rId43" Type="http://schemas.openxmlformats.org/officeDocument/2006/relationships/image" Target="../media/image153.png"/><Relationship Id="rId48" Type="http://schemas.openxmlformats.org/officeDocument/2006/relationships/image" Target="../media/image156.png"/><Relationship Id="rId56" Type="http://schemas.openxmlformats.org/officeDocument/2006/relationships/image" Target="../media/image164.png"/><Relationship Id="rId8" Type="http://schemas.openxmlformats.org/officeDocument/2006/relationships/image" Target="../media/image131.png"/><Relationship Id="rId51" Type="http://schemas.openxmlformats.org/officeDocument/2006/relationships/image" Target="../media/image159.png"/><Relationship Id="rId3" Type="http://schemas.openxmlformats.org/officeDocument/2006/relationships/image" Target="../media/image60.png"/><Relationship Id="rId12" Type="http://schemas.openxmlformats.org/officeDocument/2006/relationships/image" Target="../media/image134.png"/><Relationship Id="rId17" Type="http://schemas.openxmlformats.org/officeDocument/2006/relationships/hyperlink" Target="//upload.wikimedia.org/wikipedia/commons/6/66/116CavBdeSSI.svg" TargetMode="External"/><Relationship Id="rId25" Type="http://schemas.openxmlformats.org/officeDocument/2006/relationships/hyperlink" Target="//upload.wikimedia.org/wikipedia/commons/d/d0/32nd_infantry_division_shoulder_patch.svg" TargetMode="External"/><Relationship Id="rId33" Type="http://schemas.openxmlformats.org/officeDocument/2006/relationships/image" Target="../media/image147.png"/><Relationship Id="rId38" Type="http://schemas.openxmlformats.org/officeDocument/2006/relationships/image" Target="../media/image150.png"/><Relationship Id="rId46" Type="http://schemas.openxmlformats.org/officeDocument/2006/relationships/hyperlink" Target="//upload.wikimedia.org/wikipedia/en/6/68/79ibct_ssi.svg" TargetMode="External"/><Relationship Id="rId59" Type="http://schemas.openxmlformats.org/officeDocument/2006/relationships/image" Target="../media/image167.png"/><Relationship Id="rId20" Type="http://schemas.openxmlformats.org/officeDocument/2006/relationships/image" Target="../media/image139.png"/><Relationship Id="rId41" Type="http://schemas.openxmlformats.org/officeDocument/2006/relationships/image" Target="../media/image152.png"/><Relationship Id="rId54" Type="http://schemas.openxmlformats.org/officeDocument/2006/relationships/image" Target="../media/image162.png"/><Relationship Id="rId6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30.png"/><Relationship Id="rId15" Type="http://schemas.microsoft.com/office/2007/relationships/hdphoto" Target="../media/hdphoto2.wdp"/><Relationship Id="rId23" Type="http://schemas.openxmlformats.org/officeDocument/2006/relationships/hyperlink" Target="//upload.wikimedia.org/wikipedia/en/2/21/33rd_Infantry_Division_SSI.svg" TargetMode="External"/><Relationship Id="rId28" Type="http://schemas.openxmlformats.org/officeDocument/2006/relationships/image" Target="../media/image143.png"/><Relationship Id="rId36" Type="http://schemas.openxmlformats.org/officeDocument/2006/relationships/hyperlink" Target="//upload.wikimedia.org/wikipedia/commons/c/c5/50InfantryBCTSSI.svg" TargetMode="External"/><Relationship Id="rId49" Type="http://schemas.openxmlformats.org/officeDocument/2006/relationships/image" Target="../media/image157.png"/><Relationship Id="rId57" Type="http://schemas.openxmlformats.org/officeDocument/2006/relationships/image" Target="../media/image165.png"/><Relationship Id="rId10" Type="http://schemas.openxmlformats.org/officeDocument/2006/relationships/hyperlink" Target="//upload.wikimedia.org/wikipedia/en/6/62/41st_Infantry_Division_SSI.svg" TargetMode="External"/><Relationship Id="rId31" Type="http://schemas.openxmlformats.org/officeDocument/2006/relationships/image" Target="../media/image145.png"/><Relationship Id="rId44" Type="http://schemas.openxmlformats.org/officeDocument/2006/relationships/hyperlink" Target="//upload.wikimedia.org/wikipedia/commons/1/10/48th_Infantry_Brigade_Combat_Team.svg" TargetMode="External"/><Relationship Id="rId52" Type="http://schemas.openxmlformats.org/officeDocument/2006/relationships/image" Target="../media/image160.png"/><Relationship Id="rId60" Type="http://schemas.openxmlformats.org/officeDocument/2006/relationships/image" Target="../media/image168.png"/><Relationship Id="rId4" Type="http://schemas.openxmlformats.org/officeDocument/2006/relationships/image" Target="../media/image117.png"/><Relationship Id="rId9" Type="http://schemas.openxmlformats.org/officeDocument/2006/relationships/image" Target="../media/image1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7FFA-0337-152D-22C1-B05B856B543C}"/>
              </a:ext>
            </a:extLst>
          </p:cNvPr>
          <p:cNvSpPr>
            <a:spLocks noGrp="1"/>
          </p:cNvSpPr>
          <p:nvPr>
            <p:ph type="ctrTitle"/>
          </p:nvPr>
        </p:nvSpPr>
        <p:spPr/>
        <p:txBody>
          <a:bodyPr>
            <a:normAutofit/>
          </a:bodyPr>
          <a:lstStyle/>
          <a:p>
            <a:r>
              <a:rPr lang="en-US" sz="9600" dirty="0"/>
              <a:t>Army 101</a:t>
            </a:r>
          </a:p>
        </p:txBody>
      </p:sp>
      <p:sp>
        <p:nvSpPr>
          <p:cNvPr id="3" name="Subtitle 2">
            <a:extLst>
              <a:ext uri="{FF2B5EF4-FFF2-40B4-BE49-F238E27FC236}">
                <a16:creationId xmlns:a16="http://schemas.microsoft.com/office/drawing/2014/main" id="{7D884237-313B-EE10-1880-A03F71A67B88}"/>
              </a:ext>
            </a:extLst>
          </p:cNvPr>
          <p:cNvSpPr>
            <a:spLocks noGrp="1"/>
          </p:cNvSpPr>
          <p:nvPr>
            <p:ph type="subTitle" idx="1"/>
          </p:nvPr>
        </p:nvSpPr>
        <p:spPr/>
        <p:txBody>
          <a:bodyPr/>
          <a:lstStyle/>
          <a:p>
            <a:r>
              <a:rPr lang="en-US" dirty="0"/>
              <a:t>An Introduction to the United States Army</a:t>
            </a:r>
          </a:p>
        </p:txBody>
      </p:sp>
      <p:sp>
        <p:nvSpPr>
          <p:cNvPr id="4" name="TextBox 3">
            <a:extLst>
              <a:ext uri="{FF2B5EF4-FFF2-40B4-BE49-F238E27FC236}">
                <a16:creationId xmlns:a16="http://schemas.microsoft.com/office/drawing/2014/main" id="{E4C81AE1-5D38-DF57-05E8-CD52535B8CC0}"/>
              </a:ext>
            </a:extLst>
          </p:cNvPr>
          <p:cNvSpPr txBox="1"/>
          <p:nvPr/>
        </p:nvSpPr>
        <p:spPr>
          <a:xfrm>
            <a:off x="0" y="6642556"/>
            <a:ext cx="7484741" cy="215444"/>
          </a:xfrm>
          <a:prstGeom prst="rect">
            <a:avLst/>
          </a:prstGeom>
          <a:noFill/>
        </p:spPr>
        <p:txBody>
          <a:bodyPr wrap="none" rtlCol="0">
            <a:spAutoFit/>
          </a:bodyPr>
          <a:lstStyle/>
          <a:p>
            <a:r>
              <a:rPr lang="en-US" sz="800" cap="all">
                <a:solidFill>
                  <a:schemeClr val="bg1">
                    <a:lumMod val="65000"/>
                  </a:schemeClr>
                </a:solidFill>
              </a:rPr>
              <a:t>1 April 2024  </a:t>
            </a:r>
            <a:r>
              <a:rPr lang="en-US" sz="800" cap="all" dirty="0">
                <a:solidFill>
                  <a:schemeClr val="bg1">
                    <a:lumMod val="65000"/>
                  </a:schemeClr>
                </a:solidFill>
              </a:rPr>
              <a:t>/  The Appearance of U.S. Department of Defense (DoD) visual information does not imply or constitute DoD endorsement.</a:t>
            </a:r>
          </a:p>
        </p:txBody>
      </p:sp>
    </p:spTree>
    <p:extLst>
      <p:ext uri="{BB962C8B-B14F-4D97-AF65-F5344CB8AC3E}">
        <p14:creationId xmlns:p14="http://schemas.microsoft.com/office/powerpoint/2010/main" val="62757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37A89F-0D9D-F641-C6B4-24ED6034609A}"/>
              </a:ext>
            </a:extLst>
          </p:cNvPr>
          <p:cNvSpPr>
            <a:spLocks noGrp="1"/>
          </p:cNvSpPr>
          <p:nvPr>
            <p:ph type="title"/>
          </p:nvPr>
        </p:nvSpPr>
        <p:spPr/>
        <p:txBody>
          <a:bodyPr/>
          <a:lstStyle/>
          <a:p>
            <a:r>
              <a:rPr lang="en-US" dirty="0"/>
              <a:t>Army Leadership</a:t>
            </a:r>
          </a:p>
        </p:txBody>
      </p:sp>
      <p:grpSp>
        <p:nvGrpSpPr>
          <p:cNvPr id="22" name="Group 21">
            <a:extLst>
              <a:ext uri="{FF2B5EF4-FFF2-40B4-BE49-F238E27FC236}">
                <a16:creationId xmlns:a16="http://schemas.microsoft.com/office/drawing/2014/main" id="{C230663B-23A8-28DF-4720-6687682BE23C}"/>
              </a:ext>
            </a:extLst>
          </p:cNvPr>
          <p:cNvGrpSpPr/>
          <p:nvPr/>
        </p:nvGrpSpPr>
        <p:grpSpPr>
          <a:xfrm>
            <a:off x="2192793" y="1791985"/>
            <a:ext cx="2286000" cy="4493828"/>
            <a:chOff x="2070403" y="1791985"/>
            <a:chExt cx="2286000" cy="4493828"/>
          </a:xfrm>
        </p:grpSpPr>
        <p:sp>
          <p:nvSpPr>
            <p:cNvPr id="11" name="TextBox 10">
              <a:extLst>
                <a:ext uri="{FF2B5EF4-FFF2-40B4-BE49-F238E27FC236}">
                  <a16:creationId xmlns:a16="http://schemas.microsoft.com/office/drawing/2014/main" id="{A9492E9C-7747-B824-6F21-8DF5898BEA3B}"/>
                </a:ext>
              </a:extLst>
            </p:cNvPr>
            <p:cNvSpPr txBox="1"/>
            <p:nvPr/>
          </p:nvSpPr>
          <p:spPr>
            <a:xfrm>
              <a:off x="2139090" y="5208595"/>
              <a:ext cx="2148626" cy="1077218"/>
            </a:xfrm>
            <a:prstGeom prst="rect">
              <a:avLst/>
            </a:prstGeom>
            <a:noFill/>
          </p:spPr>
          <p:txBody>
            <a:bodyPr wrap="square" lIns="0" tIns="0" rIns="0" bIns="0" numCol="1" spcCol="457200" rtlCol="0">
              <a:spAutoFit/>
            </a:bodyPr>
            <a:lstStyle/>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rPr>
                <a:t>Exercises civilian control of the </a:t>
              </a:r>
              <a:r>
                <a:rPr lang="en-US" sz="1200" kern="0" noProof="0" dirty="0">
                  <a:solidFill>
                    <a:sysClr val="windowText" lastClr="000000"/>
                  </a:solidFill>
                </a:rPr>
                <a:t>Army</a:t>
              </a:r>
              <a:endParaRPr kumimoji="0" lang="en-US" sz="1200" b="0" i="0" u="none" strike="noStrike" kern="0" cap="none" spc="0" normalizeH="0" baseline="0" noProof="0" dirty="0">
                <a:ln>
                  <a:noFill/>
                </a:ln>
                <a:solidFill>
                  <a:sysClr val="windowText" lastClr="000000"/>
                </a:solidFill>
                <a:effectLst/>
                <a:uLnTx/>
                <a:uFillTx/>
              </a:endParaRPr>
            </a:p>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rPr>
                <a:t>Formulates and</a:t>
              </a:r>
              <a:r>
                <a:rPr kumimoji="0" lang="en-US" sz="1200" b="0" i="0" u="none" strike="noStrike" kern="0" cap="none" spc="0" normalizeH="0" noProof="0" dirty="0">
                  <a:ln>
                    <a:noFill/>
                  </a:ln>
                  <a:solidFill>
                    <a:sysClr val="windowText" lastClr="000000"/>
                  </a:solidFill>
                  <a:effectLst/>
                  <a:uLnTx/>
                  <a:uFillTx/>
                </a:rPr>
                <a:t> implements</a:t>
              </a:r>
              <a:r>
                <a:rPr kumimoji="0" lang="en-US" sz="1200" b="0" i="0" u="none" strike="noStrike" kern="0" cap="none" spc="0" normalizeH="0" baseline="0" noProof="0" dirty="0">
                  <a:ln>
                    <a:noFill/>
                  </a:ln>
                  <a:solidFill>
                    <a:sysClr val="windowText" lastClr="000000"/>
                  </a:solidFill>
                  <a:effectLst/>
                  <a:uLnTx/>
                  <a:uFillTx/>
                </a:rPr>
                <a:t> policy guidance for the Army</a:t>
              </a:r>
            </a:p>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rPr>
                <a:t>Resources the Army</a:t>
              </a:r>
              <a:endParaRPr kumimoji="0" lang="en-US" sz="1400" b="0" i="0" u="none" strike="noStrike" kern="0" cap="none" spc="0" normalizeH="0" baseline="0" noProof="0" dirty="0">
                <a:ln>
                  <a:noFill/>
                </a:ln>
                <a:solidFill>
                  <a:schemeClr val="tx1"/>
                </a:solidFill>
                <a:effectLst/>
                <a:uLnTx/>
                <a:uFillTx/>
              </a:endParaRPr>
            </a:p>
          </p:txBody>
        </p:sp>
        <p:grpSp>
          <p:nvGrpSpPr>
            <p:cNvPr id="19" name="Group 18">
              <a:extLst>
                <a:ext uri="{FF2B5EF4-FFF2-40B4-BE49-F238E27FC236}">
                  <a16:creationId xmlns:a16="http://schemas.microsoft.com/office/drawing/2014/main" id="{66A896F0-4608-7D13-EB1D-9A925A3B2B84}"/>
                </a:ext>
              </a:extLst>
            </p:cNvPr>
            <p:cNvGrpSpPr/>
            <p:nvPr/>
          </p:nvGrpSpPr>
          <p:grpSpPr>
            <a:xfrm>
              <a:off x="2070403" y="1791985"/>
              <a:ext cx="2286000" cy="3251952"/>
              <a:chOff x="2070403" y="1791985"/>
              <a:chExt cx="2286000" cy="3251952"/>
            </a:xfrm>
          </p:grpSpPr>
          <p:pic>
            <p:nvPicPr>
              <p:cNvPr id="4" name="Picture 3">
                <a:extLst>
                  <a:ext uri="{FF2B5EF4-FFF2-40B4-BE49-F238E27FC236}">
                    <a16:creationId xmlns:a16="http://schemas.microsoft.com/office/drawing/2014/main" id="{F3AF4C3D-523D-4EF9-4DD3-2AFB985FEB6F}"/>
                  </a:ext>
                </a:extLst>
              </p:cNvPr>
              <p:cNvPicPr>
                <a:picLocks noChangeAspect="1"/>
              </p:cNvPicPr>
              <p:nvPr/>
            </p:nvPicPr>
            <p:blipFill rotWithShape="1">
              <a:blip r:embed="rId2">
                <a:extLst>
                  <a:ext uri="{28A0092B-C50C-407E-A947-70E740481C1C}">
                    <a14:useLocalDpi xmlns:a14="http://schemas.microsoft.com/office/drawing/2010/main" val="0"/>
                  </a:ext>
                </a:extLst>
              </a:blip>
              <a:srcRect t="4115" b="-115"/>
              <a:stretch/>
            </p:blipFill>
            <p:spPr>
              <a:xfrm>
                <a:off x="2070403" y="1791985"/>
                <a:ext cx="2286000" cy="2743200"/>
              </a:xfrm>
              <a:prstGeom prst="rect">
                <a:avLst/>
              </a:prstGeom>
            </p:spPr>
          </p:pic>
          <p:sp>
            <p:nvSpPr>
              <p:cNvPr id="12" name="TextBox 11">
                <a:extLst>
                  <a:ext uri="{FF2B5EF4-FFF2-40B4-BE49-F238E27FC236}">
                    <a16:creationId xmlns:a16="http://schemas.microsoft.com/office/drawing/2014/main" id="{43D003CE-CC01-003C-D959-27609395BF69}"/>
                  </a:ext>
                </a:extLst>
              </p:cNvPr>
              <p:cNvSpPr txBox="1"/>
              <p:nvPr/>
            </p:nvSpPr>
            <p:spPr>
              <a:xfrm>
                <a:off x="2070403" y="4475747"/>
                <a:ext cx="2286000" cy="568190"/>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numCol="1" spcCol="457200" rtlCol="0" anchor="ctr">
                <a:noAutofit/>
              </a:bodyPr>
              <a:lstStyle/>
              <a:p>
                <a:pPr marL="0" marR="0" lvl="0" indent="0" algn="ctr" defTabSz="914400" eaLnBrk="1" fontAlgn="auto" latinLnBrk="0" hangingPunct="1">
                  <a:lnSpc>
                    <a:spcPct val="100000"/>
                  </a:lnSpc>
                  <a:spcBef>
                    <a:spcPts val="0"/>
                  </a:spcBef>
                  <a:spcAft>
                    <a:spcPts val="0"/>
                  </a:spcAft>
                  <a:buClr>
                    <a:srgbClr val="3498DB"/>
                  </a:buClr>
                  <a:buSzTx/>
                  <a:buFont typeface="+mj-lt"/>
                  <a:buNone/>
                  <a:tabLst/>
                  <a:defRPr/>
                </a:pPr>
                <a:r>
                  <a:rPr kumimoji="0" lang="en-US" sz="1100" i="0" u="none" strike="noStrike" kern="0" cap="none" spc="0" normalizeH="0" baseline="0" noProof="0" dirty="0">
                    <a:ln>
                      <a:noFill/>
                    </a:ln>
                    <a:solidFill>
                      <a:schemeClr val="tx1"/>
                    </a:solidFill>
                    <a:effectLst/>
                    <a:uLnTx/>
                    <a:uFillTx/>
                  </a:rPr>
                  <a:t>Secretary of the Army</a:t>
                </a:r>
                <a:br>
                  <a:rPr kumimoji="0" lang="en-US" sz="1100" b="1" i="0" u="none" strike="noStrike" kern="0" cap="none" spc="0" normalizeH="0" baseline="0" noProof="0" dirty="0">
                    <a:ln>
                      <a:noFill/>
                    </a:ln>
                    <a:solidFill>
                      <a:schemeClr val="tx1"/>
                    </a:solidFill>
                    <a:effectLst/>
                    <a:uLnTx/>
                    <a:uFillTx/>
                  </a:rPr>
                </a:br>
                <a:r>
                  <a:rPr lang="en-US" sz="2000" b="1" kern="0" dirty="0">
                    <a:solidFill>
                      <a:schemeClr val="tx1"/>
                    </a:solidFill>
                    <a:latin typeface="+mj-lt"/>
                  </a:rPr>
                  <a:t>CHRISTINE WORMUTH</a:t>
                </a:r>
                <a:endParaRPr kumimoji="0" lang="en-US" sz="1200" b="1" i="0" u="none" strike="noStrike" kern="0" cap="none" spc="0" normalizeH="0" baseline="0" noProof="0" dirty="0">
                  <a:ln>
                    <a:noFill/>
                  </a:ln>
                  <a:solidFill>
                    <a:schemeClr val="tx1"/>
                  </a:solidFill>
                  <a:effectLst/>
                  <a:uLnTx/>
                  <a:uFillTx/>
                  <a:latin typeface="+mj-lt"/>
                </a:endParaRPr>
              </a:p>
            </p:txBody>
          </p:sp>
        </p:grpSp>
      </p:grpSp>
      <p:grpSp>
        <p:nvGrpSpPr>
          <p:cNvPr id="24" name="Group 23">
            <a:extLst>
              <a:ext uri="{FF2B5EF4-FFF2-40B4-BE49-F238E27FC236}">
                <a16:creationId xmlns:a16="http://schemas.microsoft.com/office/drawing/2014/main" id="{C3DE1938-0576-5683-0E9B-032806C5071F}"/>
              </a:ext>
            </a:extLst>
          </p:cNvPr>
          <p:cNvGrpSpPr/>
          <p:nvPr/>
        </p:nvGrpSpPr>
        <p:grpSpPr>
          <a:xfrm>
            <a:off x="7721083" y="1791985"/>
            <a:ext cx="2278125" cy="4047552"/>
            <a:chOff x="7598693" y="1791985"/>
            <a:chExt cx="2278125" cy="4047552"/>
          </a:xfrm>
        </p:grpSpPr>
        <p:sp>
          <p:nvSpPr>
            <p:cNvPr id="14" name="TextBox 13">
              <a:extLst>
                <a:ext uri="{FF2B5EF4-FFF2-40B4-BE49-F238E27FC236}">
                  <a16:creationId xmlns:a16="http://schemas.microsoft.com/office/drawing/2014/main" id="{C06D9371-4C98-B75B-B2E2-2F9A7F462C7E}"/>
                </a:ext>
              </a:extLst>
            </p:cNvPr>
            <p:cNvSpPr txBox="1"/>
            <p:nvPr/>
          </p:nvSpPr>
          <p:spPr>
            <a:xfrm>
              <a:off x="7616692" y="5208595"/>
              <a:ext cx="2242126" cy="630942"/>
            </a:xfrm>
            <a:prstGeom prst="rect">
              <a:avLst/>
            </a:prstGeom>
            <a:noFill/>
          </p:spPr>
          <p:txBody>
            <a:bodyPr wrap="square" lIns="0" tIns="0" rIns="0" bIns="0" numCol="1" spcCol="457200" rtlCol="0">
              <a:spAutoFit/>
            </a:bodyPr>
            <a:lstStyle/>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200" kern="0" dirty="0">
                  <a:solidFill>
                    <a:sysClr val="windowText" lastClr="000000"/>
                  </a:solidFill>
                </a:rPr>
                <a:t>Senior enlisted advisor to the Chief of Staff</a:t>
              </a:r>
            </a:p>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200" kern="0" dirty="0">
                  <a:solidFill>
                    <a:sysClr val="windowText" lastClr="000000"/>
                  </a:solidFill>
                </a:rPr>
                <a:t>Advocates for Soldiers</a:t>
              </a:r>
            </a:p>
          </p:txBody>
        </p:sp>
        <p:grpSp>
          <p:nvGrpSpPr>
            <p:cNvPr id="21" name="Group 20">
              <a:extLst>
                <a:ext uri="{FF2B5EF4-FFF2-40B4-BE49-F238E27FC236}">
                  <a16:creationId xmlns:a16="http://schemas.microsoft.com/office/drawing/2014/main" id="{1E060938-A1D3-1F83-3C3B-198659BA1940}"/>
                </a:ext>
              </a:extLst>
            </p:cNvPr>
            <p:cNvGrpSpPr/>
            <p:nvPr/>
          </p:nvGrpSpPr>
          <p:grpSpPr>
            <a:xfrm>
              <a:off x="7598693" y="1791985"/>
              <a:ext cx="2278125" cy="3251952"/>
              <a:chOff x="7598693" y="1791985"/>
              <a:chExt cx="2278125" cy="3251952"/>
            </a:xfrm>
          </p:grpSpPr>
          <p:pic>
            <p:nvPicPr>
              <p:cNvPr id="2" name="Picture 1">
                <a:extLst>
                  <a:ext uri="{FF2B5EF4-FFF2-40B4-BE49-F238E27FC236}">
                    <a16:creationId xmlns:a16="http://schemas.microsoft.com/office/drawing/2014/main" id="{6392C113-F0D7-AEBA-7684-500FA27A6694}"/>
                  </a:ext>
                </a:extLst>
              </p:cNvPr>
              <p:cNvPicPr>
                <a:picLocks noChangeAspect="1"/>
              </p:cNvPicPr>
              <p:nvPr/>
            </p:nvPicPr>
            <p:blipFill>
              <a:blip r:embed="rId3"/>
              <a:stretch>
                <a:fillRect/>
              </a:stretch>
            </p:blipFill>
            <p:spPr>
              <a:xfrm>
                <a:off x="7598693" y="1791985"/>
                <a:ext cx="2278125" cy="2815059"/>
              </a:xfrm>
              <a:prstGeom prst="rect">
                <a:avLst/>
              </a:prstGeom>
            </p:spPr>
          </p:pic>
          <p:sp>
            <p:nvSpPr>
              <p:cNvPr id="15" name="TextBox 14">
                <a:extLst>
                  <a:ext uri="{FF2B5EF4-FFF2-40B4-BE49-F238E27FC236}">
                    <a16:creationId xmlns:a16="http://schemas.microsoft.com/office/drawing/2014/main" id="{FB795A5B-A56A-218A-F44D-9091011710E1}"/>
                  </a:ext>
                </a:extLst>
              </p:cNvPr>
              <p:cNvSpPr txBox="1"/>
              <p:nvPr/>
            </p:nvSpPr>
            <p:spPr>
              <a:xfrm>
                <a:off x="7598693" y="4475746"/>
                <a:ext cx="2270470" cy="568191"/>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spcCol="457200" rtlCol="0" anchor="ctr">
                <a:noAutofit/>
              </a:bodyPr>
              <a:lstStyle/>
              <a:p>
                <a:pPr algn="ctr">
                  <a:buClr>
                    <a:srgbClr val="3498DB"/>
                  </a:buClr>
                  <a:defRPr/>
                </a:pPr>
                <a:r>
                  <a:rPr lang="en-US" sz="1100" kern="0" dirty="0">
                    <a:solidFill>
                      <a:schemeClr val="tx1"/>
                    </a:solidFill>
                  </a:rPr>
                  <a:t>17th Sergeant Major of the Army</a:t>
                </a:r>
                <a:br>
                  <a:rPr lang="en-US" sz="1100" b="1" kern="0" dirty="0">
                    <a:solidFill>
                      <a:schemeClr val="tx1"/>
                    </a:solidFill>
                  </a:rPr>
                </a:br>
                <a:r>
                  <a:rPr lang="en-US" sz="2000" b="1" kern="0" dirty="0">
                    <a:solidFill>
                      <a:schemeClr val="tx1"/>
                    </a:solidFill>
                    <a:latin typeface="+mj-lt"/>
                  </a:rPr>
                  <a:t>SMA MICHAEL WEIMER</a:t>
                </a:r>
              </a:p>
            </p:txBody>
          </p:sp>
        </p:grpSp>
      </p:grpSp>
      <p:grpSp>
        <p:nvGrpSpPr>
          <p:cNvPr id="23" name="Group 22">
            <a:extLst>
              <a:ext uri="{FF2B5EF4-FFF2-40B4-BE49-F238E27FC236}">
                <a16:creationId xmlns:a16="http://schemas.microsoft.com/office/drawing/2014/main" id="{B9270C97-FAE6-48F1-5BE4-B152DC5DC8B7}"/>
              </a:ext>
            </a:extLst>
          </p:cNvPr>
          <p:cNvGrpSpPr/>
          <p:nvPr/>
        </p:nvGrpSpPr>
        <p:grpSpPr>
          <a:xfrm>
            <a:off x="4974786" y="1791986"/>
            <a:ext cx="2250304" cy="4493826"/>
            <a:chOff x="4903222" y="1791986"/>
            <a:chExt cx="2250304" cy="4493826"/>
          </a:xfrm>
        </p:grpSpPr>
        <p:sp>
          <p:nvSpPr>
            <p:cNvPr id="17" name="TextBox 16">
              <a:extLst>
                <a:ext uri="{FF2B5EF4-FFF2-40B4-BE49-F238E27FC236}">
                  <a16:creationId xmlns:a16="http://schemas.microsoft.com/office/drawing/2014/main" id="{50966579-05BA-5F95-6AED-F354F3BFDFD6}"/>
                </a:ext>
              </a:extLst>
            </p:cNvPr>
            <p:cNvSpPr txBox="1"/>
            <p:nvPr/>
          </p:nvSpPr>
          <p:spPr>
            <a:xfrm>
              <a:off x="4954061" y="5208594"/>
              <a:ext cx="2148626" cy="1077218"/>
            </a:xfrm>
            <a:prstGeom prst="rect">
              <a:avLst/>
            </a:prstGeom>
            <a:noFill/>
          </p:spPr>
          <p:txBody>
            <a:bodyPr wrap="square" lIns="0" tIns="0" rIns="0" bIns="0" numCol="1" spcCol="457200" rtlCol="0">
              <a:spAutoFit/>
            </a:bodyPr>
            <a:lstStyle/>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200" kern="0" dirty="0">
                  <a:solidFill>
                    <a:sysClr val="windowText" lastClr="000000"/>
                  </a:solidFill>
                </a:rPr>
                <a:t>Senior officer of the Army, primary advisor to the Secretary of the Army</a:t>
              </a:r>
            </a:p>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200" kern="0" dirty="0">
                  <a:solidFill>
                    <a:sysClr val="windowText" lastClr="000000"/>
                  </a:solidFill>
                </a:rPr>
                <a:t>Readiness of the force</a:t>
              </a:r>
            </a:p>
            <a:p>
              <a:pPr marL="182880" marR="0" lvl="0" indent="-182880" defTabSz="91440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lang="en-US" sz="1200" kern="0" dirty="0">
                  <a:solidFill>
                    <a:sysClr val="windowText" lastClr="000000"/>
                  </a:solidFill>
                </a:rPr>
                <a:t>Shaping the Future Army</a:t>
              </a:r>
            </a:p>
          </p:txBody>
        </p:sp>
        <p:grpSp>
          <p:nvGrpSpPr>
            <p:cNvPr id="20" name="Group 19">
              <a:extLst>
                <a:ext uri="{FF2B5EF4-FFF2-40B4-BE49-F238E27FC236}">
                  <a16:creationId xmlns:a16="http://schemas.microsoft.com/office/drawing/2014/main" id="{4667397A-006E-4814-D689-E0A431C25312}"/>
                </a:ext>
              </a:extLst>
            </p:cNvPr>
            <p:cNvGrpSpPr/>
            <p:nvPr/>
          </p:nvGrpSpPr>
          <p:grpSpPr>
            <a:xfrm>
              <a:off x="4903222" y="1791986"/>
              <a:ext cx="2250304" cy="3251950"/>
              <a:chOff x="4864296" y="1791986"/>
              <a:chExt cx="2250304" cy="3251950"/>
            </a:xfrm>
          </p:grpSpPr>
          <p:pic>
            <p:nvPicPr>
              <p:cNvPr id="3" name="Picture 2">
                <a:extLst>
                  <a:ext uri="{FF2B5EF4-FFF2-40B4-BE49-F238E27FC236}">
                    <a16:creationId xmlns:a16="http://schemas.microsoft.com/office/drawing/2014/main" id="{085BB889-1183-152D-8BAC-3FD3231725C8}"/>
                  </a:ext>
                </a:extLst>
              </p:cNvPr>
              <p:cNvPicPr>
                <a:picLocks noChangeAspect="1"/>
              </p:cNvPicPr>
              <p:nvPr/>
            </p:nvPicPr>
            <p:blipFill>
              <a:blip r:embed="rId4"/>
              <a:stretch>
                <a:fillRect/>
              </a:stretch>
            </p:blipFill>
            <p:spPr>
              <a:xfrm>
                <a:off x="4864296" y="1791986"/>
                <a:ext cx="2250304" cy="2743199"/>
              </a:xfrm>
              <a:prstGeom prst="rect">
                <a:avLst/>
              </a:prstGeom>
            </p:spPr>
          </p:pic>
          <p:sp>
            <p:nvSpPr>
              <p:cNvPr id="18" name="TextBox 17">
                <a:extLst>
                  <a:ext uri="{FF2B5EF4-FFF2-40B4-BE49-F238E27FC236}">
                    <a16:creationId xmlns:a16="http://schemas.microsoft.com/office/drawing/2014/main" id="{A17E8651-B51C-E683-9138-13AAD5FEA8F5}"/>
                  </a:ext>
                </a:extLst>
              </p:cNvPr>
              <p:cNvSpPr txBox="1"/>
              <p:nvPr/>
            </p:nvSpPr>
            <p:spPr>
              <a:xfrm>
                <a:off x="4864296" y="4475746"/>
                <a:ext cx="2250304" cy="568190"/>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spcCol="457200" rtlCol="0" anchor="ctr">
                <a:noAutofit/>
              </a:bodyPr>
              <a:lstStyle/>
              <a:p>
                <a:pPr marL="0" marR="0" lvl="0" indent="0" algn="ctr" defTabSz="914400" eaLnBrk="1" fontAlgn="auto" latinLnBrk="0" hangingPunct="1">
                  <a:lnSpc>
                    <a:spcPct val="100000"/>
                  </a:lnSpc>
                  <a:spcBef>
                    <a:spcPts val="0"/>
                  </a:spcBef>
                  <a:spcAft>
                    <a:spcPts val="0"/>
                  </a:spcAft>
                  <a:buClr>
                    <a:srgbClr val="3498DB"/>
                  </a:buClr>
                  <a:buSzTx/>
                  <a:buFont typeface="+mj-lt"/>
                  <a:buNone/>
                  <a:tabLst/>
                  <a:defRPr/>
                </a:pPr>
                <a:r>
                  <a:rPr lang="en-US" sz="1100" kern="0" dirty="0">
                    <a:solidFill>
                      <a:schemeClr val="tx1"/>
                    </a:solidFill>
                  </a:rPr>
                  <a:t>41st Chief of Staff of the Army</a:t>
                </a:r>
                <a:br>
                  <a:rPr lang="en-US" sz="1100" b="1" kern="0" dirty="0">
                    <a:solidFill>
                      <a:schemeClr val="tx1"/>
                    </a:solidFill>
                  </a:rPr>
                </a:br>
                <a:r>
                  <a:rPr lang="en-US" sz="2000" b="1" kern="0" dirty="0">
                    <a:solidFill>
                      <a:schemeClr val="tx1"/>
                    </a:solidFill>
                    <a:latin typeface="+mj-lt"/>
                  </a:rPr>
                  <a:t>GENERAL RANDY GEORGE</a:t>
                </a:r>
              </a:p>
            </p:txBody>
          </p:sp>
        </p:grpSp>
      </p:grpSp>
    </p:spTree>
    <p:extLst>
      <p:ext uri="{BB962C8B-B14F-4D97-AF65-F5344CB8AC3E}">
        <p14:creationId xmlns:p14="http://schemas.microsoft.com/office/powerpoint/2010/main" val="1437848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CC88C70-8E7A-4A5A-DAAF-E59A503E5650}"/>
              </a:ext>
            </a:extLst>
          </p:cNvPr>
          <p:cNvSpPr>
            <a:spLocks noGrp="1"/>
          </p:cNvSpPr>
          <p:nvPr>
            <p:ph sz="half" idx="2"/>
          </p:nvPr>
        </p:nvSpPr>
        <p:spPr>
          <a:xfrm>
            <a:off x="2505897" y="1502317"/>
            <a:ext cx="7180206" cy="3575009"/>
          </a:xfrm>
        </p:spPr>
        <p:txBody>
          <a:bodyPr/>
          <a:lstStyle/>
          <a:p>
            <a:pPr marL="0" indent="0" algn="ctr">
              <a:lnSpc>
                <a:spcPct val="100000"/>
              </a:lnSpc>
              <a:spcBef>
                <a:spcPts val="600"/>
              </a:spcBef>
              <a:buNone/>
            </a:pPr>
            <a:r>
              <a:rPr lang="en-US" dirty="0">
                <a:solidFill>
                  <a:schemeClr val="accent2"/>
                </a:solidFill>
              </a:rPr>
              <a:t>Warfighting</a:t>
            </a:r>
            <a:endParaRPr lang="en-US" sz="1600" dirty="0">
              <a:solidFill>
                <a:schemeClr val="accent2"/>
              </a:solidFill>
            </a:endParaRPr>
          </a:p>
          <a:p>
            <a:pPr marL="0" indent="0" algn="ctr">
              <a:lnSpc>
                <a:spcPct val="100000"/>
              </a:lnSpc>
              <a:spcBef>
                <a:spcPts val="600"/>
              </a:spcBef>
              <a:buNone/>
            </a:pPr>
            <a:r>
              <a:rPr lang="en-US" sz="1600" b="0" dirty="0"/>
              <a:t>“We must ruthlessly prioritize time and resources towards building lethality and cohesive teams.”</a:t>
            </a:r>
          </a:p>
          <a:p>
            <a:pPr marL="0" indent="0" algn="ctr">
              <a:lnSpc>
                <a:spcPct val="100000"/>
              </a:lnSpc>
              <a:spcBef>
                <a:spcPts val="1800"/>
              </a:spcBef>
              <a:buNone/>
            </a:pPr>
            <a:r>
              <a:rPr lang="en-US" dirty="0">
                <a:solidFill>
                  <a:schemeClr val="accent2"/>
                </a:solidFill>
              </a:rPr>
              <a:t>Delivering Ready Combat Formations</a:t>
            </a:r>
          </a:p>
          <a:p>
            <a:pPr marL="0" indent="0" algn="ctr">
              <a:lnSpc>
                <a:spcPct val="100000"/>
              </a:lnSpc>
              <a:spcBef>
                <a:spcPts val="600"/>
              </a:spcBef>
              <a:buNone/>
            </a:pPr>
            <a:r>
              <a:rPr lang="en-US" sz="1600" b="0" dirty="0"/>
              <a:t>“We must be ready to get our formations to the fight and sustain them there.”</a:t>
            </a:r>
          </a:p>
          <a:p>
            <a:pPr marL="0" indent="0" algn="ctr">
              <a:lnSpc>
                <a:spcPct val="100000"/>
              </a:lnSpc>
              <a:spcBef>
                <a:spcPts val="1800"/>
              </a:spcBef>
              <a:buNone/>
            </a:pPr>
            <a:r>
              <a:rPr lang="en-US" dirty="0">
                <a:solidFill>
                  <a:schemeClr val="accent2"/>
                </a:solidFill>
              </a:rPr>
              <a:t>Continuous Transformation</a:t>
            </a:r>
          </a:p>
          <a:p>
            <a:pPr marL="0" indent="0" algn="ctr">
              <a:lnSpc>
                <a:spcPct val="100000"/>
              </a:lnSpc>
              <a:spcBef>
                <a:spcPts val="600"/>
              </a:spcBef>
              <a:buNone/>
            </a:pPr>
            <a:r>
              <a:rPr lang="en-US" sz="1600" b="0" dirty="0"/>
              <a:t>“We will transform iteratively and continuously… The best ideas often come from the bottom up.”</a:t>
            </a:r>
          </a:p>
          <a:p>
            <a:pPr marL="0" indent="0" algn="ctr">
              <a:lnSpc>
                <a:spcPct val="100000"/>
              </a:lnSpc>
              <a:spcBef>
                <a:spcPts val="1800"/>
              </a:spcBef>
              <a:buNone/>
            </a:pPr>
            <a:r>
              <a:rPr lang="en-US" dirty="0">
                <a:solidFill>
                  <a:schemeClr val="accent2"/>
                </a:solidFill>
              </a:rPr>
              <a:t>Strengthening the Profession</a:t>
            </a:r>
          </a:p>
          <a:p>
            <a:pPr marL="0" indent="0" algn="ctr">
              <a:lnSpc>
                <a:spcPct val="100000"/>
              </a:lnSpc>
              <a:spcBef>
                <a:spcPts val="600"/>
              </a:spcBef>
              <a:buNone/>
            </a:pPr>
            <a:r>
              <a:rPr lang="en-US" sz="1600" b="0" dirty="0"/>
              <a:t>“To maintain America’s trust, we must serve with competence and character.”</a:t>
            </a:r>
          </a:p>
        </p:txBody>
      </p:sp>
      <p:sp>
        <p:nvSpPr>
          <p:cNvPr id="7" name="Title 6">
            <a:extLst>
              <a:ext uri="{FF2B5EF4-FFF2-40B4-BE49-F238E27FC236}">
                <a16:creationId xmlns:a16="http://schemas.microsoft.com/office/drawing/2014/main" id="{1013E591-5AC2-7194-9E99-F059B95EE61B}"/>
              </a:ext>
            </a:extLst>
          </p:cNvPr>
          <p:cNvSpPr>
            <a:spLocks noGrp="1"/>
          </p:cNvSpPr>
          <p:nvPr>
            <p:ph type="title"/>
          </p:nvPr>
        </p:nvSpPr>
        <p:spPr/>
        <p:txBody>
          <a:bodyPr/>
          <a:lstStyle/>
          <a:p>
            <a:r>
              <a:rPr lang="en-US" dirty="0"/>
              <a:t>Army Focus Areas</a:t>
            </a:r>
          </a:p>
        </p:txBody>
      </p:sp>
      <p:grpSp>
        <p:nvGrpSpPr>
          <p:cNvPr id="16" name="Group 15">
            <a:extLst>
              <a:ext uri="{FF2B5EF4-FFF2-40B4-BE49-F238E27FC236}">
                <a16:creationId xmlns:a16="http://schemas.microsoft.com/office/drawing/2014/main" id="{D5DF7B25-64C9-7B11-6A48-744E1AC77C04}"/>
              </a:ext>
            </a:extLst>
          </p:cNvPr>
          <p:cNvGrpSpPr/>
          <p:nvPr/>
        </p:nvGrpSpPr>
        <p:grpSpPr>
          <a:xfrm>
            <a:off x="5032442" y="5474627"/>
            <a:ext cx="1776448" cy="903353"/>
            <a:chOff x="5416215" y="5474627"/>
            <a:chExt cx="1776448" cy="903353"/>
          </a:xfrm>
        </p:grpSpPr>
        <p:sp>
          <p:nvSpPr>
            <p:cNvPr id="3" name="TextBox 2">
              <a:extLst>
                <a:ext uri="{FF2B5EF4-FFF2-40B4-BE49-F238E27FC236}">
                  <a16:creationId xmlns:a16="http://schemas.microsoft.com/office/drawing/2014/main" id="{A588BB6A-A7A5-95E7-C823-23DD7213B8CD}"/>
                </a:ext>
              </a:extLst>
            </p:cNvPr>
            <p:cNvSpPr txBox="1"/>
            <p:nvPr/>
          </p:nvSpPr>
          <p:spPr>
            <a:xfrm>
              <a:off x="5416215" y="5793205"/>
              <a:ext cx="1776448" cy="584775"/>
            </a:xfrm>
            <a:prstGeom prst="rect">
              <a:avLst/>
            </a:prstGeom>
            <a:noFill/>
          </p:spPr>
          <p:txBody>
            <a:bodyPr wrap="none" rtlCol="0">
              <a:spAutoFit/>
            </a:bodyPr>
            <a:lstStyle/>
            <a:p>
              <a:r>
                <a:rPr lang="en-US" sz="1200" b="1" dirty="0"/>
                <a:t>Randy A. George</a:t>
              </a:r>
            </a:p>
            <a:p>
              <a:r>
                <a:rPr lang="en-US" sz="1000" dirty="0"/>
                <a:t>General, United States Army</a:t>
              </a:r>
            </a:p>
            <a:p>
              <a:r>
                <a:rPr lang="en-US" sz="1000" dirty="0"/>
                <a:t>Chief of Staff</a:t>
              </a:r>
            </a:p>
          </p:txBody>
        </p:sp>
        <p:pic>
          <p:nvPicPr>
            <p:cNvPr id="6" name="Graphic 5">
              <a:extLst>
                <a:ext uri="{FF2B5EF4-FFF2-40B4-BE49-F238E27FC236}">
                  <a16:creationId xmlns:a16="http://schemas.microsoft.com/office/drawing/2014/main" id="{2E1FA4CB-B811-16D2-1ED4-620F70EBD5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30055" y="5474627"/>
              <a:ext cx="1672073" cy="552244"/>
            </a:xfrm>
            <a:prstGeom prst="rect">
              <a:avLst/>
            </a:prstGeom>
          </p:spPr>
        </p:pic>
      </p:grpSp>
      <p:grpSp>
        <p:nvGrpSpPr>
          <p:cNvPr id="17" name="Group 16">
            <a:extLst>
              <a:ext uri="{FF2B5EF4-FFF2-40B4-BE49-F238E27FC236}">
                <a16:creationId xmlns:a16="http://schemas.microsoft.com/office/drawing/2014/main" id="{A8C3E1FF-7C6B-E004-5741-7659FDA17D4C}"/>
              </a:ext>
            </a:extLst>
          </p:cNvPr>
          <p:cNvGrpSpPr/>
          <p:nvPr/>
        </p:nvGrpSpPr>
        <p:grpSpPr>
          <a:xfrm>
            <a:off x="2292014" y="5361698"/>
            <a:ext cx="1919959" cy="862394"/>
            <a:chOff x="2743199" y="5361698"/>
            <a:chExt cx="1919959" cy="862394"/>
          </a:xfrm>
        </p:grpSpPr>
        <p:sp>
          <p:nvSpPr>
            <p:cNvPr id="2" name="TextBox 1">
              <a:extLst>
                <a:ext uri="{FF2B5EF4-FFF2-40B4-BE49-F238E27FC236}">
                  <a16:creationId xmlns:a16="http://schemas.microsoft.com/office/drawing/2014/main" id="{D1CF5E4D-36F6-1BB1-E49D-C2700D02B69B}"/>
                </a:ext>
              </a:extLst>
            </p:cNvPr>
            <p:cNvSpPr txBox="1"/>
            <p:nvPr/>
          </p:nvSpPr>
          <p:spPr>
            <a:xfrm>
              <a:off x="2743199" y="5793205"/>
              <a:ext cx="1731564" cy="430887"/>
            </a:xfrm>
            <a:prstGeom prst="rect">
              <a:avLst/>
            </a:prstGeom>
            <a:noFill/>
          </p:spPr>
          <p:txBody>
            <a:bodyPr wrap="none" rtlCol="0">
              <a:spAutoFit/>
            </a:bodyPr>
            <a:lstStyle/>
            <a:p>
              <a:r>
                <a:rPr lang="en-US" sz="1200" b="1" dirty="0"/>
                <a:t>Michael R. Weimer</a:t>
              </a:r>
            </a:p>
            <a:p>
              <a:r>
                <a:rPr lang="en-US" sz="1000" dirty="0"/>
                <a:t>Sergeant Major of the Army</a:t>
              </a:r>
            </a:p>
          </p:txBody>
        </p:sp>
        <p:pic>
          <p:nvPicPr>
            <p:cNvPr id="12" name="Graphic 11">
              <a:extLst>
                <a:ext uri="{FF2B5EF4-FFF2-40B4-BE49-F238E27FC236}">
                  <a16:creationId xmlns:a16="http://schemas.microsoft.com/office/drawing/2014/main" id="{659CCFCC-0E75-7CDF-7ECD-B84AF3EEF9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4181" y="5361698"/>
              <a:ext cx="1798977" cy="446258"/>
            </a:xfrm>
            <a:prstGeom prst="rect">
              <a:avLst/>
            </a:prstGeom>
          </p:spPr>
        </p:pic>
      </p:grpSp>
      <p:grpSp>
        <p:nvGrpSpPr>
          <p:cNvPr id="15" name="Group 14">
            <a:extLst>
              <a:ext uri="{FF2B5EF4-FFF2-40B4-BE49-F238E27FC236}">
                <a16:creationId xmlns:a16="http://schemas.microsoft.com/office/drawing/2014/main" id="{F448757B-F634-FBC4-93B4-3878DB7BC6F7}"/>
              </a:ext>
            </a:extLst>
          </p:cNvPr>
          <p:cNvGrpSpPr/>
          <p:nvPr/>
        </p:nvGrpSpPr>
        <p:grpSpPr>
          <a:xfrm>
            <a:off x="7824744" y="5379747"/>
            <a:ext cx="2149333" cy="852039"/>
            <a:chOff x="8275929" y="5379747"/>
            <a:chExt cx="2149333" cy="852039"/>
          </a:xfrm>
        </p:grpSpPr>
        <p:sp>
          <p:nvSpPr>
            <p:cNvPr id="4" name="TextBox 3">
              <a:extLst>
                <a:ext uri="{FF2B5EF4-FFF2-40B4-BE49-F238E27FC236}">
                  <a16:creationId xmlns:a16="http://schemas.microsoft.com/office/drawing/2014/main" id="{53200EE0-382A-F836-A327-EE7FBADC682F}"/>
                </a:ext>
              </a:extLst>
            </p:cNvPr>
            <p:cNvSpPr txBox="1"/>
            <p:nvPr/>
          </p:nvSpPr>
          <p:spPr>
            <a:xfrm>
              <a:off x="8275929" y="5793204"/>
              <a:ext cx="1664495" cy="438582"/>
            </a:xfrm>
            <a:prstGeom prst="rect">
              <a:avLst/>
            </a:prstGeom>
            <a:noFill/>
          </p:spPr>
          <p:txBody>
            <a:bodyPr wrap="none" rtlCol="0">
              <a:spAutoFit/>
            </a:bodyPr>
            <a:lstStyle/>
            <a:p>
              <a:r>
                <a:rPr lang="en-US" sz="1200" b="1" dirty="0"/>
                <a:t>Christine E. </a:t>
              </a:r>
              <a:r>
                <a:rPr lang="en-US" sz="1200" b="1" dirty="0" err="1"/>
                <a:t>Wormuth</a:t>
              </a:r>
              <a:endParaRPr lang="en-US" sz="1200" b="1" dirty="0"/>
            </a:p>
            <a:p>
              <a:r>
                <a:rPr lang="en-US" sz="1000" dirty="0"/>
                <a:t>Secretary of the Army</a:t>
              </a:r>
            </a:p>
          </p:txBody>
        </p:sp>
        <p:pic>
          <p:nvPicPr>
            <p:cNvPr id="14" name="Graphic 13">
              <a:extLst>
                <a:ext uri="{FF2B5EF4-FFF2-40B4-BE49-F238E27FC236}">
                  <a16:creationId xmlns:a16="http://schemas.microsoft.com/office/drawing/2014/main" id="{5CB91ACE-F9B4-0190-BDD2-1EF01869F0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9191" y="5379747"/>
              <a:ext cx="2086071" cy="599313"/>
            </a:xfrm>
            <a:prstGeom prst="rect">
              <a:avLst/>
            </a:prstGeom>
          </p:spPr>
        </p:pic>
      </p:grpSp>
      <p:sp>
        <p:nvSpPr>
          <p:cNvPr id="18" name="TextBox 17">
            <a:extLst>
              <a:ext uri="{FF2B5EF4-FFF2-40B4-BE49-F238E27FC236}">
                <a16:creationId xmlns:a16="http://schemas.microsoft.com/office/drawing/2014/main" id="{E5D794E3-6E9A-88F2-D2C9-474B0FBFA09A}"/>
              </a:ext>
            </a:extLst>
          </p:cNvPr>
          <p:cNvSpPr txBox="1"/>
          <p:nvPr/>
        </p:nvSpPr>
        <p:spPr>
          <a:xfrm>
            <a:off x="0" y="6642556"/>
            <a:ext cx="3219151" cy="215444"/>
          </a:xfrm>
          <a:prstGeom prst="rect">
            <a:avLst/>
          </a:prstGeom>
          <a:noFill/>
        </p:spPr>
        <p:txBody>
          <a:bodyPr wrap="none" rtlCol="0">
            <a:spAutoFit/>
          </a:bodyPr>
          <a:lstStyle/>
          <a:p>
            <a:r>
              <a:rPr lang="en-US" sz="800" cap="all" dirty="0">
                <a:solidFill>
                  <a:schemeClr val="bg1">
                    <a:lumMod val="65000"/>
                  </a:schemeClr>
                </a:solidFill>
              </a:rPr>
              <a:t>“Message to the Army Team – 26 October 2023,” Army.mil</a:t>
            </a:r>
          </a:p>
        </p:txBody>
      </p:sp>
    </p:spTree>
    <p:extLst>
      <p:ext uri="{BB962C8B-B14F-4D97-AF65-F5344CB8AC3E}">
        <p14:creationId xmlns:p14="http://schemas.microsoft.com/office/powerpoint/2010/main" val="299158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62F1D90-4B45-08ED-F4B7-07C5332E012C}"/>
              </a:ext>
            </a:extLst>
          </p:cNvPr>
          <p:cNvSpPr>
            <a:spLocks noGrp="1"/>
          </p:cNvSpPr>
          <p:nvPr>
            <p:ph sz="half" idx="2"/>
          </p:nvPr>
        </p:nvSpPr>
        <p:spPr>
          <a:xfrm>
            <a:off x="429768" y="1520364"/>
            <a:ext cx="6368074" cy="4936360"/>
          </a:xfrm>
        </p:spPr>
        <p:txBody>
          <a:bodyPr/>
          <a:lstStyle/>
          <a:p>
            <a:pPr marL="0" indent="0">
              <a:buNone/>
            </a:pPr>
            <a:r>
              <a:rPr lang="en-US" spc="-5" dirty="0">
                <a:solidFill>
                  <a:schemeClr val="accent2"/>
                </a:solidFill>
                <a:cs typeface="Arial"/>
              </a:rPr>
              <a:t>Basic Combat </a:t>
            </a:r>
            <a:r>
              <a:rPr lang="en-US" spc="-10" dirty="0">
                <a:solidFill>
                  <a:schemeClr val="accent2"/>
                </a:solidFill>
                <a:cs typeface="Arial"/>
              </a:rPr>
              <a:t>Training</a:t>
            </a:r>
            <a:endParaRPr lang="en-US" dirty="0">
              <a:solidFill>
                <a:schemeClr val="accent2"/>
              </a:solidFill>
              <a:cs typeface="Arial"/>
            </a:endParaRPr>
          </a:p>
          <a:p>
            <a:pPr marL="0" indent="0">
              <a:lnSpc>
                <a:spcPct val="100000"/>
              </a:lnSpc>
              <a:spcBef>
                <a:spcPts val="600"/>
              </a:spcBef>
              <a:buNone/>
            </a:pPr>
            <a:r>
              <a:rPr lang="en-US" sz="1600" b="0" spc="-5" dirty="0">
                <a:cs typeface="Arial"/>
              </a:rPr>
              <a:t>A 10-</a:t>
            </a:r>
            <a:r>
              <a:rPr lang="en-US" sz="1600" b="0" spc="-10" dirty="0">
                <a:cs typeface="Arial"/>
              </a:rPr>
              <a:t>week </a:t>
            </a:r>
            <a:r>
              <a:rPr lang="en-US" sz="1600" b="0" dirty="0">
                <a:cs typeface="Arial"/>
              </a:rPr>
              <a:t>training course that </a:t>
            </a:r>
            <a:r>
              <a:rPr lang="en-US" sz="1600" b="0" spc="-5" dirty="0">
                <a:cs typeface="Arial"/>
              </a:rPr>
              <a:t>transforms Civilians </a:t>
            </a:r>
            <a:r>
              <a:rPr lang="en-US" sz="1600" b="0" dirty="0">
                <a:cs typeface="Arial"/>
              </a:rPr>
              <a:t>into</a:t>
            </a:r>
            <a:r>
              <a:rPr lang="en-US" sz="1600" b="0" spc="-135" dirty="0">
                <a:cs typeface="Arial"/>
              </a:rPr>
              <a:t> </a:t>
            </a:r>
            <a:r>
              <a:rPr lang="en-US" sz="1600" b="0" dirty="0">
                <a:cs typeface="Arial"/>
              </a:rPr>
              <a:t>Soldiers.</a:t>
            </a:r>
          </a:p>
          <a:p>
            <a:pPr marL="0" indent="0">
              <a:spcBef>
                <a:spcPts val="1800"/>
              </a:spcBef>
              <a:buNone/>
            </a:pPr>
            <a:r>
              <a:rPr lang="en-US" spc="-5" dirty="0">
                <a:solidFill>
                  <a:schemeClr val="accent2"/>
                </a:solidFill>
                <a:cs typeface="Arial"/>
              </a:rPr>
              <a:t>Advanced Individual Training</a:t>
            </a:r>
          </a:p>
          <a:p>
            <a:pPr marL="12065" marR="45720" indent="0">
              <a:lnSpc>
                <a:spcPct val="100000"/>
              </a:lnSpc>
              <a:spcBef>
                <a:spcPts val="600"/>
              </a:spcBef>
              <a:buNone/>
            </a:pPr>
            <a:r>
              <a:rPr lang="en-US" sz="1600" b="0" dirty="0">
                <a:cs typeface="Arial"/>
              </a:rPr>
              <a:t>Four to </a:t>
            </a:r>
            <a:r>
              <a:rPr lang="en-US" sz="1600" b="0" spc="-5" dirty="0">
                <a:cs typeface="Arial"/>
              </a:rPr>
              <a:t>56 weeks of hands-on </a:t>
            </a:r>
            <a:r>
              <a:rPr lang="en-US" sz="1600" b="0" dirty="0">
                <a:cs typeface="Arial"/>
              </a:rPr>
              <a:t>training </a:t>
            </a:r>
            <a:r>
              <a:rPr lang="en-US" sz="1600" b="0" spc="-5" dirty="0">
                <a:cs typeface="Arial"/>
              </a:rPr>
              <a:t>and </a:t>
            </a:r>
            <a:r>
              <a:rPr lang="en-US" sz="1600" b="0" dirty="0">
                <a:cs typeface="Arial"/>
              </a:rPr>
              <a:t>field instruction to </a:t>
            </a:r>
            <a:r>
              <a:rPr lang="en-US" sz="1600" b="0" spc="-5" dirty="0">
                <a:cs typeface="Arial"/>
              </a:rPr>
              <a:t>develop proficiency in</a:t>
            </a:r>
            <a:r>
              <a:rPr lang="en-US" sz="1600" b="0" dirty="0">
                <a:cs typeface="Arial"/>
              </a:rPr>
              <a:t> specific career</a:t>
            </a:r>
            <a:r>
              <a:rPr lang="en-US" sz="1600" b="0" spc="-254" dirty="0">
                <a:cs typeface="Arial"/>
              </a:rPr>
              <a:t> </a:t>
            </a:r>
            <a:r>
              <a:rPr lang="en-US" sz="1600" b="0" dirty="0">
                <a:cs typeface="Arial"/>
              </a:rPr>
              <a:t>fields.</a:t>
            </a:r>
          </a:p>
          <a:p>
            <a:pPr marL="0" indent="0">
              <a:spcBef>
                <a:spcPts val="1800"/>
              </a:spcBef>
              <a:buNone/>
            </a:pPr>
            <a:r>
              <a:rPr lang="en-US" spc="-5" dirty="0">
                <a:solidFill>
                  <a:schemeClr val="accent2"/>
                </a:solidFill>
                <a:cs typeface="Arial"/>
              </a:rPr>
              <a:t>Private – Specialist</a:t>
            </a:r>
          </a:p>
          <a:p>
            <a:pPr marL="182880" indent="-182880">
              <a:lnSpc>
                <a:spcPct val="100000"/>
              </a:lnSpc>
              <a:spcBef>
                <a:spcPts val="600"/>
              </a:spcBef>
              <a:buFont typeface="Arial" panose="020B0604020202020204" pitchFamily="34" charset="0"/>
              <a:buChar char="•"/>
              <a:tabLst>
                <a:tab pos="297815" algn="l"/>
              </a:tabLst>
            </a:pPr>
            <a:r>
              <a:rPr lang="en-US" sz="1600" b="0" dirty="0"/>
              <a:t>Warrior and a member of a team</a:t>
            </a:r>
          </a:p>
          <a:p>
            <a:pPr marL="182880" marR="40005" indent="-182880">
              <a:lnSpc>
                <a:spcPct val="100000"/>
              </a:lnSpc>
              <a:spcBef>
                <a:spcPts val="600"/>
              </a:spcBef>
              <a:buFont typeface="Arial" panose="020B0604020202020204" pitchFamily="34" charset="0"/>
              <a:buChar char="•"/>
              <a:tabLst>
                <a:tab pos="297815" algn="l"/>
              </a:tabLst>
            </a:pPr>
            <a:r>
              <a:rPr lang="en-US" sz="1600" b="0" dirty="0">
                <a:cs typeface="Arial"/>
              </a:rPr>
              <a:t>Disciplined, physically and mentally tough, trained and proficient </a:t>
            </a:r>
            <a:br>
              <a:rPr lang="en-US" sz="1600" b="0" dirty="0">
                <a:cs typeface="Arial"/>
              </a:rPr>
            </a:br>
            <a:r>
              <a:rPr lang="en-US" sz="1600" b="0" dirty="0">
                <a:cs typeface="Arial"/>
              </a:rPr>
              <a:t>in warrior tasks and drills</a:t>
            </a:r>
          </a:p>
          <a:p>
            <a:pPr marL="0" indent="0">
              <a:spcBef>
                <a:spcPts val="1800"/>
              </a:spcBef>
              <a:buNone/>
            </a:pPr>
            <a:r>
              <a:rPr lang="en-US" spc="-5" dirty="0">
                <a:solidFill>
                  <a:schemeClr val="accent2"/>
                </a:solidFill>
                <a:cs typeface="Arial"/>
              </a:rPr>
              <a:t>Non-commissioned Officer: Corporal – Sergeant Major</a:t>
            </a:r>
          </a:p>
          <a:p>
            <a:pPr marL="182880" marR="231140" indent="-182880">
              <a:lnSpc>
                <a:spcPct val="100000"/>
              </a:lnSpc>
              <a:spcBef>
                <a:spcPts val="600"/>
              </a:spcBef>
              <a:buFont typeface="Arial" panose="020B0604020202020204" pitchFamily="34" charset="0"/>
              <a:buChar char="•"/>
              <a:tabLst>
                <a:tab pos="297815" algn="l"/>
              </a:tabLst>
            </a:pPr>
            <a:r>
              <a:rPr lang="en-US" sz="1600" b="0" dirty="0">
                <a:cs typeface="Arial"/>
              </a:rPr>
              <a:t>Leaders are responsible for the preparation and accomplishment of the mission and welfare and training of Soldiers</a:t>
            </a:r>
          </a:p>
          <a:p>
            <a:pPr marL="182880" indent="-182880">
              <a:lnSpc>
                <a:spcPct val="100000"/>
              </a:lnSpc>
              <a:spcBef>
                <a:spcPts val="600"/>
              </a:spcBef>
              <a:buFont typeface="Arial" panose="020B0604020202020204" pitchFamily="34" charset="0"/>
              <a:buChar char="•"/>
              <a:tabLst>
                <a:tab pos="297815" algn="l"/>
              </a:tabLst>
            </a:pPr>
            <a:r>
              <a:rPr lang="en-US" sz="1600" b="0" dirty="0">
                <a:cs typeface="Arial"/>
              </a:rPr>
              <a:t>Backbone of the Army</a:t>
            </a:r>
          </a:p>
          <a:p>
            <a:pPr marL="182880" marR="441325" indent="-182880">
              <a:lnSpc>
                <a:spcPct val="100000"/>
              </a:lnSpc>
              <a:spcBef>
                <a:spcPts val="600"/>
              </a:spcBef>
              <a:buFont typeface="Arial" panose="020B0604020202020204" pitchFamily="34" charset="0"/>
              <a:buChar char="•"/>
              <a:tabLst>
                <a:tab pos="297815" algn="l"/>
              </a:tabLst>
            </a:pPr>
            <a:r>
              <a:rPr lang="en-US" sz="1600" b="0" dirty="0">
                <a:cs typeface="Arial"/>
              </a:rPr>
              <a:t>Continually advance in expert knowledge and skills throughout their careers</a:t>
            </a:r>
            <a:endParaRPr lang="en-US" sz="1600" b="0" dirty="0"/>
          </a:p>
        </p:txBody>
      </p:sp>
      <p:sp>
        <p:nvSpPr>
          <p:cNvPr id="6" name="Title 5">
            <a:extLst>
              <a:ext uri="{FF2B5EF4-FFF2-40B4-BE49-F238E27FC236}">
                <a16:creationId xmlns:a16="http://schemas.microsoft.com/office/drawing/2014/main" id="{0802E5C3-62EB-C83F-6CD9-824E5777BF08}"/>
              </a:ext>
            </a:extLst>
          </p:cNvPr>
          <p:cNvSpPr>
            <a:spLocks noGrp="1"/>
          </p:cNvSpPr>
          <p:nvPr>
            <p:ph type="title"/>
          </p:nvPr>
        </p:nvSpPr>
        <p:spPr/>
        <p:txBody>
          <a:bodyPr/>
          <a:lstStyle/>
          <a:p>
            <a:r>
              <a:rPr lang="en-US" dirty="0"/>
              <a:t>The Soldier Profession – Enlisted</a:t>
            </a:r>
          </a:p>
        </p:txBody>
      </p:sp>
      <p:pic>
        <p:nvPicPr>
          <p:cNvPr id="11" name="Picture 10" descr="A person in military uniform with arms crossed&#10;&#10;Description automatically generated">
            <a:extLst>
              <a:ext uri="{FF2B5EF4-FFF2-40B4-BE49-F238E27FC236}">
                <a16:creationId xmlns:a16="http://schemas.microsoft.com/office/drawing/2014/main" id="{3CBA4EA3-8189-6B56-308D-96224F2F5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868" y="623455"/>
            <a:ext cx="4156364" cy="6234545"/>
          </a:xfrm>
          <a:prstGeom prst="rect">
            <a:avLst/>
          </a:prstGeom>
        </p:spPr>
      </p:pic>
    </p:spTree>
    <p:extLst>
      <p:ext uri="{BB962C8B-B14F-4D97-AF65-F5344CB8AC3E}">
        <p14:creationId xmlns:p14="http://schemas.microsoft.com/office/powerpoint/2010/main" val="77100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A4C57E-02E6-4184-39E1-70B7E698062C}"/>
              </a:ext>
            </a:extLst>
          </p:cNvPr>
          <p:cNvSpPr>
            <a:spLocks noGrp="1"/>
          </p:cNvSpPr>
          <p:nvPr>
            <p:ph sz="half" idx="2"/>
          </p:nvPr>
        </p:nvSpPr>
        <p:spPr>
          <a:xfrm>
            <a:off x="429768" y="1388017"/>
            <a:ext cx="6085332" cy="4936360"/>
          </a:xfrm>
        </p:spPr>
        <p:txBody>
          <a:bodyPr/>
          <a:lstStyle/>
          <a:p>
            <a:pPr marL="0" indent="0">
              <a:lnSpc>
                <a:spcPct val="100000"/>
              </a:lnSpc>
              <a:spcBef>
                <a:spcPts val="600"/>
              </a:spcBef>
              <a:buNone/>
            </a:pPr>
            <a:r>
              <a:rPr lang="en-US" spc="-5" dirty="0">
                <a:solidFill>
                  <a:schemeClr val="accent2"/>
                </a:solidFill>
                <a:latin typeface="+mn-lt"/>
                <a:cs typeface="Arial"/>
              </a:rPr>
              <a:t>Basic Officer Leader Course </a:t>
            </a:r>
            <a:br>
              <a:rPr lang="en-US" spc="-5" dirty="0">
                <a:solidFill>
                  <a:schemeClr val="accent2"/>
                </a:solidFill>
                <a:latin typeface="+mn-lt"/>
                <a:cs typeface="Arial"/>
              </a:rPr>
            </a:br>
            <a:r>
              <a:rPr lang="en-US" sz="1400" b="0" spc="-5" dirty="0">
                <a:latin typeface="+mn-lt"/>
                <a:cs typeface="Arial"/>
              </a:rPr>
              <a:t>(Pre-Commissioning Training)</a:t>
            </a:r>
          </a:p>
          <a:p>
            <a:pPr marL="182880" indent="-182880">
              <a:lnSpc>
                <a:spcPct val="100000"/>
              </a:lnSpc>
              <a:spcBef>
                <a:spcPts val="600"/>
              </a:spcBef>
            </a:pPr>
            <a:r>
              <a:rPr lang="en-US" sz="1600" b="0" spc="-5" dirty="0">
                <a:latin typeface="+mn-lt"/>
                <a:cs typeface="Arial"/>
              </a:rPr>
              <a:t>West Point</a:t>
            </a:r>
          </a:p>
          <a:p>
            <a:pPr marL="182880" indent="-182880">
              <a:lnSpc>
                <a:spcPct val="100000"/>
              </a:lnSpc>
              <a:spcBef>
                <a:spcPts val="600"/>
              </a:spcBef>
            </a:pPr>
            <a:r>
              <a:rPr lang="en-US" sz="1600" b="0" spc="-5" dirty="0">
                <a:latin typeface="+mn-lt"/>
                <a:cs typeface="Arial"/>
              </a:rPr>
              <a:t>Reserve Officer Training Corps</a:t>
            </a:r>
          </a:p>
          <a:p>
            <a:pPr marL="182880" indent="-182880">
              <a:lnSpc>
                <a:spcPct val="100000"/>
              </a:lnSpc>
              <a:spcBef>
                <a:spcPts val="600"/>
              </a:spcBef>
            </a:pPr>
            <a:r>
              <a:rPr lang="en-US" sz="1600" b="0" spc="-5" dirty="0">
                <a:latin typeface="+mn-lt"/>
                <a:cs typeface="Arial"/>
              </a:rPr>
              <a:t>Officer Candidate School</a:t>
            </a:r>
          </a:p>
          <a:p>
            <a:pPr marL="0" indent="0">
              <a:lnSpc>
                <a:spcPct val="100000"/>
              </a:lnSpc>
              <a:spcBef>
                <a:spcPts val="1800"/>
              </a:spcBef>
              <a:buNone/>
            </a:pPr>
            <a:r>
              <a:rPr lang="en-US" spc="-5" dirty="0">
                <a:solidFill>
                  <a:schemeClr val="accent2"/>
                </a:solidFill>
                <a:latin typeface="+mn-lt"/>
                <a:cs typeface="Arial"/>
              </a:rPr>
              <a:t>Basic Officer Leader Course</a:t>
            </a:r>
          </a:p>
          <a:p>
            <a:pPr marL="0" marR="5080" indent="0">
              <a:lnSpc>
                <a:spcPct val="100000"/>
              </a:lnSpc>
              <a:spcBef>
                <a:spcPts val="600"/>
              </a:spcBef>
              <a:buNone/>
            </a:pPr>
            <a:r>
              <a:rPr lang="en-US" sz="1600" b="0" spc="-5" dirty="0">
                <a:latin typeface="+mn-lt"/>
                <a:cs typeface="Arial"/>
              </a:rPr>
              <a:t>Provides newly commissioned Army officers with progressive and sequential training at branch  schools, in order to produce adaptive officers, who are technically and tactically competent, confident and capable of leading in unified land operations. </a:t>
            </a:r>
          </a:p>
          <a:p>
            <a:pPr marL="0" indent="0">
              <a:lnSpc>
                <a:spcPct val="100000"/>
              </a:lnSpc>
              <a:spcBef>
                <a:spcPts val="1800"/>
              </a:spcBef>
              <a:buNone/>
            </a:pPr>
            <a:r>
              <a:rPr lang="en-US" spc="-5" dirty="0">
                <a:solidFill>
                  <a:schemeClr val="accent2"/>
                </a:solidFill>
                <a:latin typeface="+mn-lt"/>
                <a:cs typeface="Arial"/>
              </a:rPr>
              <a:t>Career Progression</a:t>
            </a:r>
          </a:p>
          <a:p>
            <a:pPr marR="6350">
              <a:lnSpc>
                <a:spcPct val="100000"/>
              </a:lnSpc>
              <a:spcBef>
                <a:spcPts val="600"/>
              </a:spcBef>
              <a:buFont typeface="Arial" panose="020B0604020202020204" pitchFamily="34" charset="0"/>
              <a:buChar char="•"/>
            </a:pPr>
            <a:r>
              <a:rPr lang="en-US" sz="1600" b="0" dirty="0">
                <a:latin typeface="+mn-lt"/>
              </a:rPr>
              <a:t>Officers attend additional professional schools as they progress in their career.</a:t>
            </a:r>
          </a:p>
          <a:p>
            <a:pPr marR="40005">
              <a:lnSpc>
                <a:spcPct val="100000"/>
              </a:lnSpc>
              <a:spcBef>
                <a:spcPts val="600"/>
              </a:spcBef>
              <a:buFont typeface="Arial" panose="020B0604020202020204" pitchFamily="34" charset="0"/>
              <a:buChar char="•"/>
            </a:pPr>
            <a:r>
              <a:rPr lang="en-US" sz="1600" b="0" dirty="0">
                <a:latin typeface="+mn-lt"/>
              </a:rPr>
              <a:t>Options are available to obtain advanced civilian degrees, train with foreign militaries and work with industry.</a:t>
            </a:r>
            <a:endParaRPr lang="en-US" sz="700" b="0" dirty="0">
              <a:latin typeface="+mn-lt"/>
              <a:cs typeface="Times New Roman"/>
            </a:endParaRPr>
          </a:p>
        </p:txBody>
      </p:sp>
      <p:sp>
        <p:nvSpPr>
          <p:cNvPr id="3" name="Title 2">
            <a:extLst>
              <a:ext uri="{FF2B5EF4-FFF2-40B4-BE49-F238E27FC236}">
                <a16:creationId xmlns:a16="http://schemas.microsoft.com/office/drawing/2014/main" id="{53B23D38-F1CB-F9D2-B2CF-BC2A972B3C25}"/>
              </a:ext>
            </a:extLst>
          </p:cNvPr>
          <p:cNvSpPr>
            <a:spLocks noGrp="1"/>
          </p:cNvSpPr>
          <p:nvPr>
            <p:ph type="title"/>
          </p:nvPr>
        </p:nvSpPr>
        <p:spPr/>
        <p:txBody>
          <a:bodyPr/>
          <a:lstStyle/>
          <a:p>
            <a:r>
              <a:rPr lang="en-US" dirty="0"/>
              <a:t>The Soldier Profession – Officer</a:t>
            </a:r>
          </a:p>
        </p:txBody>
      </p:sp>
      <p:pic>
        <p:nvPicPr>
          <p:cNvPr id="7" name="Picture 6" descr="A person in military uniform with her arms crossed&#10;&#10;Description automatically generated">
            <a:extLst>
              <a:ext uri="{FF2B5EF4-FFF2-40B4-BE49-F238E27FC236}">
                <a16:creationId xmlns:a16="http://schemas.microsoft.com/office/drawing/2014/main" id="{A248E0BB-CB60-D0D7-05B5-4FABD936A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019" y="623455"/>
            <a:ext cx="5119551" cy="6234545"/>
          </a:xfrm>
          <a:prstGeom prst="rect">
            <a:avLst/>
          </a:prstGeom>
        </p:spPr>
      </p:pic>
    </p:spTree>
    <p:extLst>
      <p:ext uri="{BB962C8B-B14F-4D97-AF65-F5344CB8AC3E}">
        <p14:creationId xmlns:p14="http://schemas.microsoft.com/office/powerpoint/2010/main" val="3765967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377E25-C77B-F86B-8949-A5EA9D697098}"/>
              </a:ext>
            </a:extLst>
          </p:cNvPr>
          <p:cNvSpPr>
            <a:spLocks noGrp="1"/>
          </p:cNvSpPr>
          <p:nvPr>
            <p:ph type="title"/>
          </p:nvPr>
        </p:nvSpPr>
        <p:spPr/>
        <p:txBody>
          <a:bodyPr/>
          <a:lstStyle/>
          <a:p>
            <a:r>
              <a:rPr lang="en-US" dirty="0"/>
              <a:t>Army Rank Insignia</a:t>
            </a:r>
          </a:p>
        </p:txBody>
      </p:sp>
      <p:grpSp>
        <p:nvGrpSpPr>
          <p:cNvPr id="4" name="Group 3">
            <a:extLst>
              <a:ext uri="{FF2B5EF4-FFF2-40B4-BE49-F238E27FC236}">
                <a16:creationId xmlns:a16="http://schemas.microsoft.com/office/drawing/2014/main" id="{950874D6-6077-B7AF-CF9E-5464AC98E7A4}"/>
              </a:ext>
            </a:extLst>
          </p:cNvPr>
          <p:cNvGrpSpPr/>
          <p:nvPr/>
        </p:nvGrpSpPr>
        <p:grpSpPr>
          <a:xfrm>
            <a:off x="831272" y="2004708"/>
            <a:ext cx="3117811" cy="4539132"/>
            <a:chOff x="2210802" y="1623060"/>
            <a:chExt cx="3308784" cy="4842510"/>
          </a:xfrm>
        </p:grpSpPr>
        <p:grpSp>
          <p:nvGrpSpPr>
            <p:cNvPr id="5" name="Group 4">
              <a:extLst>
                <a:ext uri="{FF2B5EF4-FFF2-40B4-BE49-F238E27FC236}">
                  <a16:creationId xmlns:a16="http://schemas.microsoft.com/office/drawing/2014/main" id="{CA91EA39-4756-B37E-B903-DC5250D6ACEE}"/>
                </a:ext>
              </a:extLst>
            </p:cNvPr>
            <p:cNvGrpSpPr/>
            <p:nvPr/>
          </p:nvGrpSpPr>
          <p:grpSpPr>
            <a:xfrm>
              <a:off x="2239501" y="1650033"/>
              <a:ext cx="768160" cy="1203652"/>
              <a:chOff x="2769666" y="1650033"/>
              <a:chExt cx="768160" cy="1203652"/>
            </a:xfrm>
          </p:grpSpPr>
          <p:pic>
            <p:nvPicPr>
              <p:cNvPr id="70" name="Picture 13" descr="200px-US-O1_insignia.svg.png">
                <a:extLst>
                  <a:ext uri="{FF2B5EF4-FFF2-40B4-BE49-F238E27FC236}">
                    <a16:creationId xmlns:a16="http://schemas.microsoft.com/office/drawing/2014/main" id="{D8A853B5-E9A4-6401-8E3E-241A155FAC81}"/>
                  </a:ext>
                </a:extLst>
              </p:cNvPr>
              <p:cNvPicPr>
                <a:picLocks noChangeAspect="1"/>
              </p:cNvPicPr>
              <p:nvPr/>
            </p:nvPicPr>
            <p:blipFill>
              <a:blip r:embed="rId2" cstate="print"/>
              <a:srcRect/>
              <a:stretch>
                <a:fillRect/>
              </a:stretch>
            </p:blipFill>
            <p:spPr bwMode="auto">
              <a:xfrm>
                <a:off x="3073452" y="1920172"/>
                <a:ext cx="160586" cy="401467"/>
              </a:xfrm>
              <a:prstGeom prst="rect">
                <a:avLst/>
              </a:prstGeom>
              <a:noFill/>
              <a:ln w="9525">
                <a:noFill/>
                <a:miter lim="800000"/>
                <a:headEnd/>
                <a:tailEnd/>
              </a:ln>
            </p:spPr>
          </p:pic>
          <p:sp>
            <p:nvSpPr>
              <p:cNvPr id="71" name="TextBox 43">
                <a:extLst>
                  <a:ext uri="{FF2B5EF4-FFF2-40B4-BE49-F238E27FC236}">
                    <a16:creationId xmlns:a16="http://schemas.microsoft.com/office/drawing/2014/main" id="{420D86CE-461A-36E3-293F-9E14926FC7F6}"/>
                  </a:ext>
                </a:extLst>
              </p:cNvPr>
              <p:cNvSpPr txBox="1">
                <a:spLocks noChangeArrowheads="1"/>
              </p:cNvSpPr>
              <p:nvPr/>
            </p:nvSpPr>
            <p:spPr bwMode="auto">
              <a:xfrm>
                <a:off x="2769666" y="2345854"/>
                <a:ext cx="768160" cy="507831"/>
              </a:xfrm>
              <a:prstGeom prst="rect">
                <a:avLst/>
              </a:prstGeom>
              <a:noFill/>
              <a:ln w="9525">
                <a:noFill/>
                <a:miter lim="800000"/>
                <a:headEnd/>
                <a:tailEnd/>
              </a:ln>
            </p:spPr>
            <p:txBody>
              <a:bodyPr wrap="none">
                <a:spAutoFit/>
              </a:bodyPr>
              <a:lstStyle/>
              <a:p>
                <a:pPr algn="ctr"/>
                <a:r>
                  <a:rPr lang="en-US" sz="900" b="1" dirty="0">
                    <a:solidFill>
                      <a:prstClr val="black"/>
                    </a:solidFill>
                  </a:rPr>
                  <a:t>Second</a:t>
                </a:r>
              </a:p>
              <a:p>
                <a:pPr algn="ctr"/>
                <a:r>
                  <a:rPr lang="en-US" sz="900" b="1" dirty="0">
                    <a:solidFill>
                      <a:prstClr val="black"/>
                    </a:solidFill>
                  </a:rPr>
                  <a:t>Lieutenant</a:t>
                </a:r>
              </a:p>
              <a:p>
                <a:pPr algn="ctr"/>
                <a:r>
                  <a:rPr lang="en-US" sz="900" b="1" dirty="0">
                    <a:solidFill>
                      <a:prstClr val="black"/>
                    </a:solidFill>
                  </a:rPr>
                  <a:t>(2LT)</a:t>
                </a:r>
              </a:p>
            </p:txBody>
          </p:sp>
          <p:sp>
            <p:nvSpPr>
              <p:cNvPr id="72" name="TextBox 56">
                <a:extLst>
                  <a:ext uri="{FF2B5EF4-FFF2-40B4-BE49-F238E27FC236}">
                    <a16:creationId xmlns:a16="http://schemas.microsoft.com/office/drawing/2014/main" id="{12F5FB10-9ACA-1551-7109-996A0D103990}"/>
                  </a:ext>
                </a:extLst>
              </p:cNvPr>
              <p:cNvSpPr txBox="1">
                <a:spLocks noChangeArrowheads="1"/>
              </p:cNvSpPr>
              <p:nvPr/>
            </p:nvSpPr>
            <p:spPr bwMode="auto">
              <a:xfrm>
                <a:off x="2940644"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O-1</a:t>
                </a:r>
              </a:p>
            </p:txBody>
          </p:sp>
        </p:grpSp>
        <p:grpSp>
          <p:nvGrpSpPr>
            <p:cNvPr id="6" name="Group 5">
              <a:extLst>
                <a:ext uri="{FF2B5EF4-FFF2-40B4-BE49-F238E27FC236}">
                  <a16:creationId xmlns:a16="http://schemas.microsoft.com/office/drawing/2014/main" id="{D8F23EFC-13A2-3048-D30C-AF766DDFA1EA}"/>
                </a:ext>
              </a:extLst>
            </p:cNvPr>
            <p:cNvGrpSpPr/>
            <p:nvPr/>
          </p:nvGrpSpPr>
          <p:grpSpPr>
            <a:xfrm>
              <a:off x="3065058" y="1650033"/>
              <a:ext cx="768160" cy="1393448"/>
              <a:chOff x="3486291" y="1650033"/>
              <a:chExt cx="768160" cy="1393448"/>
            </a:xfrm>
          </p:grpSpPr>
          <p:pic>
            <p:nvPicPr>
              <p:cNvPr id="67" name="Picture 14" descr="200px-US-O2_insignia.svg.png">
                <a:extLst>
                  <a:ext uri="{FF2B5EF4-FFF2-40B4-BE49-F238E27FC236}">
                    <a16:creationId xmlns:a16="http://schemas.microsoft.com/office/drawing/2014/main" id="{33B4F92F-7328-37DF-0CB5-8C0613839BC1}"/>
                  </a:ext>
                </a:extLst>
              </p:cNvPr>
              <p:cNvPicPr>
                <a:picLocks noChangeAspect="1"/>
              </p:cNvPicPr>
              <p:nvPr/>
            </p:nvPicPr>
            <p:blipFill>
              <a:blip r:embed="rId3" cstate="print"/>
              <a:srcRect/>
              <a:stretch>
                <a:fillRect/>
              </a:stretch>
            </p:blipFill>
            <p:spPr bwMode="auto">
              <a:xfrm>
                <a:off x="3789383" y="1920534"/>
                <a:ext cx="161975" cy="404936"/>
              </a:xfrm>
              <a:prstGeom prst="rect">
                <a:avLst/>
              </a:prstGeom>
              <a:noFill/>
              <a:ln w="9525">
                <a:noFill/>
                <a:miter lim="800000"/>
                <a:headEnd/>
                <a:tailEnd/>
              </a:ln>
            </p:spPr>
          </p:pic>
          <p:sp>
            <p:nvSpPr>
              <p:cNvPr id="68" name="TextBox 44">
                <a:extLst>
                  <a:ext uri="{FF2B5EF4-FFF2-40B4-BE49-F238E27FC236}">
                    <a16:creationId xmlns:a16="http://schemas.microsoft.com/office/drawing/2014/main" id="{00118643-C274-B0C9-BA9A-360AB7074B48}"/>
                  </a:ext>
                </a:extLst>
              </p:cNvPr>
              <p:cNvSpPr txBox="1">
                <a:spLocks noChangeArrowheads="1"/>
              </p:cNvSpPr>
              <p:nvPr/>
            </p:nvSpPr>
            <p:spPr bwMode="auto">
              <a:xfrm>
                <a:off x="3486291" y="2345854"/>
                <a:ext cx="768160" cy="697627"/>
              </a:xfrm>
              <a:prstGeom prst="rect">
                <a:avLst/>
              </a:prstGeom>
              <a:noFill/>
              <a:ln w="9525">
                <a:noFill/>
                <a:miter lim="800000"/>
                <a:headEnd/>
                <a:tailEnd/>
              </a:ln>
            </p:spPr>
            <p:txBody>
              <a:bodyPr wrap="none">
                <a:spAutoFit/>
              </a:bodyPr>
              <a:lstStyle/>
              <a:p>
                <a:pPr algn="ctr"/>
                <a:r>
                  <a:rPr lang="en-US" sz="900" b="1" dirty="0">
                    <a:solidFill>
                      <a:prstClr val="black"/>
                    </a:solidFill>
                  </a:rPr>
                  <a:t>First</a:t>
                </a:r>
              </a:p>
              <a:p>
                <a:pPr algn="ctr"/>
                <a:r>
                  <a:rPr lang="en-US" sz="900" b="1" dirty="0">
                    <a:solidFill>
                      <a:prstClr val="black"/>
                    </a:solidFill>
                  </a:rPr>
                  <a:t>Lieutenant</a:t>
                </a:r>
              </a:p>
              <a:p>
                <a:pPr algn="ctr"/>
                <a:r>
                  <a:rPr lang="en-US" sz="900" b="1" dirty="0">
                    <a:solidFill>
                      <a:prstClr val="black"/>
                    </a:solidFill>
                  </a:rPr>
                  <a:t>(1LT)</a:t>
                </a:r>
              </a:p>
              <a:p>
                <a:pPr algn="ctr">
                  <a:spcBef>
                    <a:spcPts val="400"/>
                  </a:spcBef>
                </a:pPr>
                <a:r>
                  <a:rPr lang="en-US" sz="900" dirty="0">
                    <a:solidFill>
                      <a:prstClr val="black"/>
                    </a:solidFill>
                  </a:rPr>
                  <a:t>18 Months</a:t>
                </a:r>
              </a:p>
            </p:txBody>
          </p:sp>
          <p:sp>
            <p:nvSpPr>
              <p:cNvPr id="69" name="TextBox 56">
                <a:extLst>
                  <a:ext uri="{FF2B5EF4-FFF2-40B4-BE49-F238E27FC236}">
                    <a16:creationId xmlns:a16="http://schemas.microsoft.com/office/drawing/2014/main" id="{55C876BD-070C-1CAA-ABAA-424C6041BDDB}"/>
                  </a:ext>
                </a:extLst>
              </p:cNvPr>
              <p:cNvSpPr txBox="1">
                <a:spLocks noChangeArrowheads="1"/>
              </p:cNvSpPr>
              <p:nvPr/>
            </p:nvSpPr>
            <p:spPr bwMode="auto">
              <a:xfrm>
                <a:off x="3657269"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O-2</a:t>
                </a:r>
              </a:p>
            </p:txBody>
          </p:sp>
        </p:grpSp>
        <p:grpSp>
          <p:nvGrpSpPr>
            <p:cNvPr id="7" name="Group 6">
              <a:extLst>
                <a:ext uri="{FF2B5EF4-FFF2-40B4-BE49-F238E27FC236}">
                  <a16:creationId xmlns:a16="http://schemas.microsoft.com/office/drawing/2014/main" id="{98325A6D-83BB-43E8-D7EB-655A8A9E8F2A}"/>
                </a:ext>
              </a:extLst>
            </p:cNvPr>
            <p:cNvGrpSpPr/>
            <p:nvPr/>
          </p:nvGrpSpPr>
          <p:grpSpPr>
            <a:xfrm>
              <a:off x="3970765" y="1650033"/>
              <a:ext cx="607859" cy="1254948"/>
              <a:chOff x="4392875" y="1650033"/>
              <a:chExt cx="607859" cy="1254948"/>
            </a:xfrm>
          </p:grpSpPr>
          <p:pic>
            <p:nvPicPr>
              <p:cNvPr id="64" name="Picture 15" descr="534px-US-O3_insignia.svg.png">
                <a:extLst>
                  <a:ext uri="{FF2B5EF4-FFF2-40B4-BE49-F238E27FC236}">
                    <a16:creationId xmlns:a16="http://schemas.microsoft.com/office/drawing/2014/main" id="{C10C369E-9CE4-4CAB-2FE6-D6898A18EDD0}"/>
                  </a:ext>
                </a:extLst>
              </p:cNvPr>
              <p:cNvPicPr>
                <a:picLocks noChangeAspect="1"/>
              </p:cNvPicPr>
              <p:nvPr/>
            </p:nvPicPr>
            <p:blipFill>
              <a:blip r:embed="rId4" cstate="print"/>
              <a:srcRect/>
              <a:stretch>
                <a:fillRect/>
              </a:stretch>
            </p:blipFill>
            <p:spPr bwMode="auto">
              <a:xfrm>
                <a:off x="4480568" y="1921421"/>
                <a:ext cx="432473" cy="404936"/>
              </a:xfrm>
              <a:prstGeom prst="rect">
                <a:avLst/>
              </a:prstGeom>
              <a:noFill/>
              <a:ln w="9525">
                <a:noFill/>
                <a:miter lim="800000"/>
                <a:headEnd/>
                <a:tailEnd/>
              </a:ln>
            </p:spPr>
          </p:pic>
          <p:sp>
            <p:nvSpPr>
              <p:cNvPr id="65" name="TextBox 45">
                <a:extLst>
                  <a:ext uri="{FF2B5EF4-FFF2-40B4-BE49-F238E27FC236}">
                    <a16:creationId xmlns:a16="http://schemas.microsoft.com/office/drawing/2014/main" id="{CA292842-16E5-A015-AB32-54BA283D120F}"/>
                  </a:ext>
                </a:extLst>
              </p:cNvPr>
              <p:cNvSpPr txBox="1">
                <a:spLocks noChangeArrowheads="1"/>
              </p:cNvSpPr>
              <p:nvPr/>
            </p:nvSpPr>
            <p:spPr bwMode="auto">
              <a:xfrm>
                <a:off x="4392875" y="2345854"/>
                <a:ext cx="607859" cy="559127"/>
              </a:xfrm>
              <a:prstGeom prst="rect">
                <a:avLst/>
              </a:prstGeom>
              <a:noFill/>
              <a:ln w="9525">
                <a:noFill/>
                <a:miter lim="800000"/>
                <a:headEnd/>
                <a:tailEnd/>
              </a:ln>
            </p:spPr>
            <p:txBody>
              <a:bodyPr wrap="none">
                <a:spAutoFit/>
              </a:bodyPr>
              <a:lstStyle/>
              <a:p>
                <a:pPr algn="ctr"/>
                <a:r>
                  <a:rPr lang="en-US" sz="900" b="1" dirty="0">
                    <a:solidFill>
                      <a:prstClr val="black"/>
                    </a:solidFill>
                  </a:rPr>
                  <a:t>Captain</a:t>
                </a:r>
              </a:p>
              <a:p>
                <a:pPr algn="ctr"/>
                <a:r>
                  <a:rPr lang="en-US" sz="900" b="1" dirty="0">
                    <a:solidFill>
                      <a:prstClr val="black"/>
                    </a:solidFill>
                  </a:rPr>
                  <a:t>(CPT)</a:t>
                </a:r>
              </a:p>
              <a:p>
                <a:pPr algn="ctr">
                  <a:spcBef>
                    <a:spcPts val="400"/>
                  </a:spcBef>
                </a:pPr>
                <a:r>
                  <a:rPr lang="en-US" sz="900" dirty="0">
                    <a:solidFill>
                      <a:prstClr val="black"/>
                    </a:solidFill>
                  </a:rPr>
                  <a:t>4 Years</a:t>
                </a:r>
              </a:p>
            </p:txBody>
          </p:sp>
          <p:sp>
            <p:nvSpPr>
              <p:cNvPr id="66" name="TextBox 56">
                <a:extLst>
                  <a:ext uri="{FF2B5EF4-FFF2-40B4-BE49-F238E27FC236}">
                    <a16:creationId xmlns:a16="http://schemas.microsoft.com/office/drawing/2014/main" id="{54060A6A-E487-399D-7B45-669C826D8375}"/>
                  </a:ext>
                </a:extLst>
              </p:cNvPr>
              <p:cNvSpPr txBox="1">
                <a:spLocks noChangeArrowheads="1"/>
              </p:cNvSpPr>
              <p:nvPr/>
            </p:nvSpPr>
            <p:spPr bwMode="auto">
              <a:xfrm>
                <a:off x="4483703"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O-3</a:t>
                </a:r>
              </a:p>
            </p:txBody>
          </p:sp>
        </p:grpSp>
        <p:grpSp>
          <p:nvGrpSpPr>
            <p:cNvPr id="8" name="Group 7">
              <a:extLst>
                <a:ext uri="{FF2B5EF4-FFF2-40B4-BE49-F238E27FC236}">
                  <a16:creationId xmlns:a16="http://schemas.microsoft.com/office/drawing/2014/main" id="{E40CB7B1-2103-7A44-FAB9-9FD6E413372E}"/>
                </a:ext>
              </a:extLst>
            </p:cNvPr>
            <p:cNvGrpSpPr/>
            <p:nvPr/>
          </p:nvGrpSpPr>
          <p:grpSpPr>
            <a:xfrm>
              <a:off x="4693730" y="1650033"/>
              <a:ext cx="813044" cy="1254949"/>
              <a:chOff x="5026569" y="1650033"/>
              <a:chExt cx="813044" cy="1254949"/>
            </a:xfrm>
          </p:grpSpPr>
          <p:pic>
            <p:nvPicPr>
              <p:cNvPr id="61" name="Picture 16" descr="500px-US-O4_insignia.svg.png">
                <a:extLst>
                  <a:ext uri="{FF2B5EF4-FFF2-40B4-BE49-F238E27FC236}">
                    <a16:creationId xmlns:a16="http://schemas.microsoft.com/office/drawing/2014/main" id="{17EE185B-CBC2-7659-7F95-A5F0AAE97ECE}"/>
                  </a:ext>
                </a:extLst>
              </p:cNvPr>
              <p:cNvPicPr>
                <a:picLocks noChangeAspect="1"/>
              </p:cNvPicPr>
              <p:nvPr/>
            </p:nvPicPr>
            <p:blipFill>
              <a:blip r:embed="rId5" cstate="print"/>
              <a:srcRect/>
              <a:stretch>
                <a:fillRect/>
              </a:stretch>
            </p:blipFill>
            <p:spPr bwMode="auto">
              <a:xfrm>
                <a:off x="5239896" y="1920350"/>
                <a:ext cx="386390" cy="404936"/>
              </a:xfrm>
              <a:prstGeom prst="rect">
                <a:avLst/>
              </a:prstGeom>
              <a:noFill/>
              <a:ln w="9525">
                <a:noFill/>
                <a:miter lim="800000"/>
                <a:headEnd/>
                <a:tailEnd/>
              </a:ln>
            </p:spPr>
          </p:pic>
          <p:sp>
            <p:nvSpPr>
              <p:cNvPr id="62" name="TextBox 46">
                <a:extLst>
                  <a:ext uri="{FF2B5EF4-FFF2-40B4-BE49-F238E27FC236}">
                    <a16:creationId xmlns:a16="http://schemas.microsoft.com/office/drawing/2014/main" id="{5861D9A7-EE73-EEDB-1AD2-E442F0CDEC99}"/>
                  </a:ext>
                </a:extLst>
              </p:cNvPr>
              <p:cNvSpPr txBox="1">
                <a:spLocks noChangeArrowheads="1"/>
              </p:cNvSpPr>
              <p:nvPr/>
            </p:nvSpPr>
            <p:spPr bwMode="auto">
              <a:xfrm>
                <a:off x="5026569" y="2345855"/>
                <a:ext cx="813044" cy="559127"/>
              </a:xfrm>
              <a:prstGeom prst="rect">
                <a:avLst/>
              </a:prstGeom>
              <a:noFill/>
              <a:ln w="9525">
                <a:noFill/>
                <a:miter lim="800000"/>
                <a:headEnd/>
                <a:tailEnd/>
              </a:ln>
            </p:spPr>
            <p:txBody>
              <a:bodyPr wrap="none">
                <a:spAutoFit/>
              </a:bodyPr>
              <a:lstStyle/>
              <a:p>
                <a:pPr algn="ctr"/>
                <a:r>
                  <a:rPr lang="en-US" sz="900" b="1" dirty="0">
                    <a:solidFill>
                      <a:prstClr val="black"/>
                    </a:solidFill>
                  </a:rPr>
                  <a:t>Major</a:t>
                </a:r>
              </a:p>
              <a:p>
                <a:pPr algn="ctr"/>
                <a:r>
                  <a:rPr lang="en-US" sz="900" b="1" dirty="0">
                    <a:solidFill>
                      <a:prstClr val="black"/>
                    </a:solidFill>
                  </a:rPr>
                  <a:t>(MAJ)</a:t>
                </a:r>
              </a:p>
              <a:p>
                <a:pPr algn="ctr">
                  <a:spcBef>
                    <a:spcPts val="400"/>
                  </a:spcBef>
                </a:pPr>
                <a:r>
                  <a:rPr lang="en-US" sz="900" dirty="0">
                    <a:solidFill>
                      <a:prstClr val="black"/>
                    </a:solidFill>
                  </a:rPr>
                  <a:t>10-11 Years</a:t>
                </a:r>
              </a:p>
            </p:txBody>
          </p:sp>
          <p:sp>
            <p:nvSpPr>
              <p:cNvPr id="63" name="TextBox 56">
                <a:extLst>
                  <a:ext uri="{FF2B5EF4-FFF2-40B4-BE49-F238E27FC236}">
                    <a16:creationId xmlns:a16="http://schemas.microsoft.com/office/drawing/2014/main" id="{21D61319-D8A6-FE24-937F-7FAB5C1BC5E4}"/>
                  </a:ext>
                </a:extLst>
              </p:cNvPr>
              <p:cNvSpPr txBox="1">
                <a:spLocks noChangeArrowheads="1"/>
              </p:cNvSpPr>
              <p:nvPr/>
            </p:nvSpPr>
            <p:spPr bwMode="auto">
              <a:xfrm>
                <a:off x="5219990"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O-4</a:t>
                </a:r>
              </a:p>
            </p:txBody>
          </p:sp>
        </p:grpSp>
        <p:grpSp>
          <p:nvGrpSpPr>
            <p:cNvPr id="9" name="Group 8">
              <a:extLst>
                <a:ext uri="{FF2B5EF4-FFF2-40B4-BE49-F238E27FC236}">
                  <a16:creationId xmlns:a16="http://schemas.microsoft.com/office/drawing/2014/main" id="{294ADD27-C572-6D36-9C9B-3E2E1ECB1BC0}"/>
                </a:ext>
              </a:extLst>
            </p:cNvPr>
            <p:cNvGrpSpPr/>
            <p:nvPr/>
          </p:nvGrpSpPr>
          <p:grpSpPr>
            <a:xfrm>
              <a:off x="2239501" y="3098233"/>
              <a:ext cx="768160" cy="1448868"/>
              <a:chOff x="5778682" y="1602408"/>
              <a:chExt cx="768160" cy="1448868"/>
            </a:xfrm>
          </p:grpSpPr>
          <p:pic>
            <p:nvPicPr>
              <p:cNvPr id="58" name="Picture 17" descr="500px-US-O5_insignia.svg.png">
                <a:extLst>
                  <a:ext uri="{FF2B5EF4-FFF2-40B4-BE49-F238E27FC236}">
                    <a16:creationId xmlns:a16="http://schemas.microsoft.com/office/drawing/2014/main" id="{F24B0510-8656-C566-BFBE-94CD6A5B9DEC}"/>
                  </a:ext>
                </a:extLst>
              </p:cNvPr>
              <p:cNvPicPr>
                <a:picLocks noChangeAspect="1"/>
              </p:cNvPicPr>
              <p:nvPr/>
            </p:nvPicPr>
            <p:blipFill>
              <a:blip r:embed="rId6" cstate="print"/>
              <a:srcRect/>
              <a:stretch>
                <a:fillRect/>
              </a:stretch>
            </p:blipFill>
            <p:spPr bwMode="auto">
              <a:xfrm>
                <a:off x="5969566" y="1881223"/>
                <a:ext cx="386390" cy="404936"/>
              </a:xfrm>
              <a:prstGeom prst="rect">
                <a:avLst/>
              </a:prstGeom>
              <a:noFill/>
              <a:ln w="9525">
                <a:noFill/>
                <a:miter lim="800000"/>
                <a:headEnd/>
                <a:tailEnd/>
              </a:ln>
            </p:spPr>
          </p:pic>
          <p:sp>
            <p:nvSpPr>
              <p:cNvPr id="59" name="TextBox 47">
                <a:extLst>
                  <a:ext uri="{FF2B5EF4-FFF2-40B4-BE49-F238E27FC236}">
                    <a16:creationId xmlns:a16="http://schemas.microsoft.com/office/drawing/2014/main" id="{8C8F4099-BA23-279F-9CD2-11D7D248E352}"/>
                  </a:ext>
                </a:extLst>
              </p:cNvPr>
              <p:cNvSpPr txBox="1">
                <a:spLocks noChangeArrowheads="1"/>
              </p:cNvSpPr>
              <p:nvPr/>
            </p:nvSpPr>
            <p:spPr bwMode="auto">
              <a:xfrm>
                <a:off x="5778682" y="2353649"/>
                <a:ext cx="768160" cy="697627"/>
              </a:xfrm>
              <a:prstGeom prst="rect">
                <a:avLst/>
              </a:prstGeom>
              <a:noFill/>
              <a:ln w="9525">
                <a:noFill/>
                <a:miter lim="800000"/>
                <a:headEnd/>
                <a:tailEnd/>
              </a:ln>
            </p:spPr>
            <p:txBody>
              <a:bodyPr wrap="none">
                <a:spAutoFit/>
              </a:bodyPr>
              <a:lstStyle/>
              <a:p>
                <a:pPr algn="ctr"/>
                <a:r>
                  <a:rPr lang="en-US" sz="900" b="1" dirty="0">
                    <a:solidFill>
                      <a:prstClr val="black"/>
                    </a:solidFill>
                  </a:rPr>
                  <a:t>Lieutenant</a:t>
                </a:r>
              </a:p>
              <a:p>
                <a:pPr algn="ctr"/>
                <a:r>
                  <a:rPr lang="en-US" sz="900" b="1" dirty="0">
                    <a:solidFill>
                      <a:prstClr val="black"/>
                    </a:solidFill>
                  </a:rPr>
                  <a:t>Colonel</a:t>
                </a:r>
              </a:p>
              <a:p>
                <a:pPr algn="ctr"/>
                <a:r>
                  <a:rPr lang="en-US" sz="900" b="1" dirty="0">
                    <a:solidFill>
                      <a:prstClr val="black"/>
                    </a:solidFill>
                  </a:rPr>
                  <a:t>(LTC)</a:t>
                </a:r>
              </a:p>
              <a:p>
                <a:pPr algn="ctr">
                  <a:spcBef>
                    <a:spcPts val="400"/>
                  </a:spcBef>
                </a:pPr>
                <a:r>
                  <a:rPr lang="en-US" sz="900" dirty="0">
                    <a:solidFill>
                      <a:prstClr val="black"/>
                    </a:solidFill>
                  </a:rPr>
                  <a:t>16.5 Years</a:t>
                </a:r>
              </a:p>
            </p:txBody>
          </p:sp>
          <p:sp>
            <p:nvSpPr>
              <p:cNvPr id="60" name="TextBox 56">
                <a:extLst>
                  <a:ext uri="{FF2B5EF4-FFF2-40B4-BE49-F238E27FC236}">
                    <a16:creationId xmlns:a16="http://schemas.microsoft.com/office/drawing/2014/main" id="{D5B4DA02-DC1F-07D8-18DD-6A5117AF3721}"/>
                  </a:ext>
                </a:extLst>
              </p:cNvPr>
              <p:cNvSpPr txBox="1">
                <a:spLocks noChangeArrowheads="1"/>
              </p:cNvSpPr>
              <p:nvPr/>
            </p:nvSpPr>
            <p:spPr bwMode="auto">
              <a:xfrm>
                <a:off x="5949660"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O-5</a:t>
                </a:r>
              </a:p>
            </p:txBody>
          </p:sp>
        </p:grpSp>
        <p:grpSp>
          <p:nvGrpSpPr>
            <p:cNvPr id="10" name="Group 9">
              <a:extLst>
                <a:ext uri="{FF2B5EF4-FFF2-40B4-BE49-F238E27FC236}">
                  <a16:creationId xmlns:a16="http://schemas.microsoft.com/office/drawing/2014/main" id="{EBC188AA-2B58-A7B5-31B5-9D8AB0624AC5}"/>
                </a:ext>
              </a:extLst>
            </p:cNvPr>
            <p:cNvGrpSpPr/>
            <p:nvPr/>
          </p:nvGrpSpPr>
          <p:grpSpPr>
            <a:xfrm>
              <a:off x="3058230" y="3098233"/>
              <a:ext cx="781814" cy="1310368"/>
              <a:chOff x="6608168" y="1602408"/>
              <a:chExt cx="781814" cy="1310368"/>
            </a:xfrm>
          </p:grpSpPr>
          <p:sp>
            <p:nvSpPr>
              <p:cNvPr id="55" name="TextBox 48">
                <a:extLst>
                  <a:ext uri="{FF2B5EF4-FFF2-40B4-BE49-F238E27FC236}">
                    <a16:creationId xmlns:a16="http://schemas.microsoft.com/office/drawing/2014/main" id="{BBEB8137-D55B-E2BA-ADB3-E32768357BFC}"/>
                  </a:ext>
                </a:extLst>
              </p:cNvPr>
              <p:cNvSpPr txBox="1">
                <a:spLocks noChangeArrowheads="1"/>
              </p:cNvSpPr>
              <p:nvPr/>
            </p:nvSpPr>
            <p:spPr bwMode="auto">
              <a:xfrm>
                <a:off x="6675108" y="2353649"/>
                <a:ext cx="647934" cy="559127"/>
              </a:xfrm>
              <a:prstGeom prst="rect">
                <a:avLst/>
              </a:prstGeom>
              <a:noFill/>
              <a:ln w="9525">
                <a:noFill/>
                <a:miter lim="800000"/>
                <a:headEnd/>
                <a:tailEnd/>
              </a:ln>
            </p:spPr>
            <p:txBody>
              <a:bodyPr wrap="none">
                <a:spAutoFit/>
              </a:bodyPr>
              <a:lstStyle/>
              <a:p>
                <a:pPr algn="ctr"/>
                <a:r>
                  <a:rPr lang="en-US" sz="900" b="1" dirty="0">
                    <a:solidFill>
                      <a:prstClr val="black"/>
                    </a:solidFill>
                  </a:rPr>
                  <a:t>Colonel</a:t>
                </a:r>
              </a:p>
              <a:p>
                <a:pPr algn="ctr"/>
                <a:r>
                  <a:rPr lang="en-US" sz="900" b="1" dirty="0">
                    <a:solidFill>
                      <a:prstClr val="black"/>
                    </a:solidFill>
                  </a:rPr>
                  <a:t>(COL)</a:t>
                </a:r>
              </a:p>
              <a:p>
                <a:pPr algn="ctr">
                  <a:spcBef>
                    <a:spcPts val="400"/>
                  </a:spcBef>
                </a:pPr>
                <a:r>
                  <a:rPr lang="en-US" sz="900" dirty="0">
                    <a:solidFill>
                      <a:prstClr val="black"/>
                    </a:solidFill>
                  </a:rPr>
                  <a:t>22 Years</a:t>
                </a:r>
              </a:p>
            </p:txBody>
          </p:sp>
          <p:pic>
            <p:nvPicPr>
              <p:cNvPr id="56" name="Picture 55">
                <a:extLst>
                  <a:ext uri="{FF2B5EF4-FFF2-40B4-BE49-F238E27FC236}">
                    <a16:creationId xmlns:a16="http://schemas.microsoft.com/office/drawing/2014/main" id="{245FAF50-E883-A923-16EC-34F6EB73A7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168" y="1916103"/>
                <a:ext cx="781814" cy="384683"/>
              </a:xfrm>
              <a:prstGeom prst="rect">
                <a:avLst/>
              </a:prstGeom>
            </p:spPr>
          </p:pic>
          <p:sp>
            <p:nvSpPr>
              <p:cNvPr id="57" name="TextBox 56">
                <a:extLst>
                  <a:ext uri="{FF2B5EF4-FFF2-40B4-BE49-F238E27FC236}">
                    <a16:creationId xmlns:a16="http://schemas.microsoft.com/office/drawing/2014/main" id="{831B9D0A-E504-294A-B6BA-6DBB75E4E374}"/>
                  </a:ext>
                </a:extLst>
              </p:cNvPr>
              <p:cNvSpPr txBox="1">
                <a:spLocks noChangeArrowheads="1"/>
              </p:cNvSpPr>
              <p:nvPr/>
            </p:nvSpPr>
            <p:spPr bwMode="auto">
              <a:xfrm>
                <a:off x="6785974"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O-6</a:t>
                </a:r>
              </a:p>
            </p:txBody>
          </p:sp>
        </p:grpSp>
        <p:grpSp>
          <p:nvGrpSpPr>
            <p:cNvPr id="11" name="Group 10">
              <a:extLst>
                <a:ext uri="{FF2B5EF4-FFF2-40B4-BE49-F238E27FC236}">
                  <a16:creationId xmlns:a16="http://schemas.microsoft.com/office/drawing/2014/main" id="{BFCD8ADD-83E3-A799-B341-BD36297ABD54}"/>
                </a:ext>
              </a:extLst>
            </p:cNvPr>
            <p:cNvGrpSpPr/>
            <p:nvPr/>
          </p:nvGrpSpPr>
          <p:grpSpPr>
            <a:xfrm>
              <a:off x="3929087" y="3098233"/>
              <a:ext cx="691215" cy="1259073"/>
              <a:chOff x="7657242" y="1602408"/>
              <a:chExt cx="691215" cy="1259073"/>
            </a:xfrm>
          </p:grpSpPr>
          <p:pic>
            <p:nvPicPr>
              <p:cNvPr id="52" name="Picture 21" descr="622px-US-O7_insignia.svg.png">
                <a:extLst>
                  <a:ext uri="{FF2B5EF4-FFF2-40B4-BE49-F238E27FC236}">
                    <a16:creationId xmlns:a16="http://schemas.microsoft.com/office/drawing/2014/main" id="{F7CEAF6C-DC48-9ABF-3C16-0B96B2A98175}"/>
                  </a:ext>
                </a:extLst>
              </p:cNvPr>
              <p:cNvPicPr>
                <a:picLocks noChangeAspect="1"/>
              </p:cNvPicPr>
              <p:nvPr/>
            </p:nvPicPr>
            <p:blipFill>
              <a:blip r:embed="rId8" cstate="print"/>
              <a:srcRect/>
              <a:stretch>
                <a:fillRect/>
              </a:stretch>
            </p:blipFill>
            <p:spPr bwMode="auto">
              <a:xfrm>
                <a:off x="7874610" y="1983384"/>
                <a:ext cx="256479" cy="240397"/>
              </a:xfrm>
              <a:prstGeom prst="rect">
                <a:avLst/>
              </a:prstGeom>
              <a:noFill/>
              <a:ln w="9525">
                <a:noFill/>
                <a:miter lim="800000"/>
                <a:headEnd/>
                <a:tailEnd/>
              </a:ln>
            </p:spPr>
          </p:pic>
          <p:sp>
            <p:nvSpPr>
              <p:cNvPr id="53" name="TextBox 49">
                <a:extLst>
                  <a:ext uri="{FF2B5EF4-FFF2-40B4-BE49-F238E27FC236}">
                    <a16:creationId xmlns:a16="http://schemas.microsoft.com/office/drawing/2014/main" id="{4C40CEB2-08C1-4EF0-8C75-CE31A2ED87CD}"/>
                  </a:ext>
                </a:extLst>
              </p:cNvPr>
              <p:cNvSpPr txBox="1">
                <a:spLocks noChangeArrowheads="1"/>
              </p:cNvSpPr>
              <p:nvPr/>
            </p:nvSpPr>
            <p:spPr bwMode="auto">
              <a:xfrm>
                <a:off x="7657242" y="2353650"/>
                <a:ext cx="691215" cy="507831"/>
              </a:xfrm>
              <a:prstGeom prst="rect">
                <a:avLst/>
              </a:prstGeom>
              <a:noFill/>
              <a:ln w="9525">
                <a:noFill/>
                <a:miter lim="800000"/>
                <a:headEnd/>
                <a:tailEnd/>
              </a:ln>
            </p:spPr>
            <p:txBody>
              <a:bodyPr wrap="none">
                <a:spAutoFit/>
              </a:bodyPr>
              <a:lstStyle/>
              <a:p>
                <a:pPr algn="ctr"/>
                <a:r>
                  <a:rPr lang="en-US" sz="900" b="1" dirty="0">
                    <a:solidFill>
                      <a:prstClr val="black"/>
                    </a:solidFill>
                  </a:rPr>
                  <a:t>Brigadier</a:t>
                </a:r>
              </a:p>
              <a:p>
                <a:pPr algn="ctr"/>
                <a:r>
                  <a:rPr lang="en-US" sz="900" b="1" dirty="0">
                    <a:solidFill>
                      <a:prstClr val="black"/>
                    </a:solidFill>
                  </a:rPr>
                  <a:t>General</a:t>
                </a:r>
              </a:p>
              <a:p>
                <a:pPr algn="ctr"/>
                <a:r>
                  <a:rPr lang="en-US" sz="900" b="1" dirty="0">
                    <a:solidFill>
                      <a:prstClr val="black"/>
                    </a:solidFill>
                  </a:rPr>
                  <a:t>(BG)</a:t>
                </a:r>
              </a:p>
            </p:txBody>
          </p:sp>
          <p:sp>
            <p:nvSpPr>
              <p:cNvPr id="54" name="TextBox 56">
                <a:extLst>
                  <a:ext uri="{FF2B5EF4-FFF2-40B4-BE49-F238E27FC236}">
                    <a16:creationId xmlns:a16="http://schemas.microsoft.com/office/drawing/2014/main" id="{80F8360F-56F3-2CCF-4070-C8806B469BBF}"/>
                  </a:ext>
                </a:extLst>
              </p:cNvPr>
              <p:cNvSpPr txBox="1">
                <a:spLocks noChangeArrowheads="1"/>
              </p:cNvSpPr>
              <p:nvPr/>
            </p:nvSpPr>
            <p:spPr bwMode="auto">
              <a:xfrm>
                <a:off x="7789748"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O-7</a:t>
                </a:r>
              </a:p>
            </p:txBody>
          </p:sp>
        </p:grpSp>
        <p:grpSp>
          <p:nvGrpSpPr>
            <p:cNvPr id="12" name="Group 11">
              <a:extLst>
                <a:ext uri="{FF2B5EF4-FFF2-40B4-BE49-F238E27FC236}">
                  <a16:creationId xmlns:a16="http://schemas.microsoft.com/office/drawing/2014/main" id="{D6C57D00-3ADA-FECB-7ADC-9D317653C088}"/>
                </a:ext>
              </a:extLst>
            </p:cNvPr>
            <p:cNvGrpSpPr/>
            <p:nvPr/>
          </p:nvGrpSpPr>
          <p:grpSpPr>
            <a:xfrm>
              <a:off x="4793117" y="3098233"/>
              <a:ext cx="614271" cy="1259073"/>
              <a:chOff x="8360400" y="1602408"/>
              <a:chExt cx="614271" cy="1259073"/>
            </a:xfrm>
          </p:grpSpPr>
          <p:sp>
            <p:nvSpPr>
              <p:cNvPr id="47" name="TextBox 50">
                <a:extLst>
                  <a:ext uri="{FF2B5EF4-FFF2-40B4-BE49-F238E27FC236}">
                    <a16:creationId xmlns:a16="http://schemas.microsoft.com/office/drawing/2014/main" id="{1BD47CC7-8418-F143-1E7B-E41F87E1110E}"/>
                  </a:ext>
                </a:extLst>
              </p:cNvPr>
              <p:cNvSpPr txBox="1">
                <a:spLocks noChangeArrowheads="1"/>
              </p:cNvSpPr>
              <p:nvPr/>
            </p:nvSpPr>
            <p:spPr bwMode="auto">
              <a:xfrm>
                <a:off x="8360400" y="2353650"/>
                <a:ext cx="614271" cy="507831"/>
              </a:xfrm>
              <a:prstGeom prst="rect">
                <a:avLst/>
              </a:prstGeom>
              <a:noFill/>
              <a:ln w="9525">
                <a:noFill/>
                <a:miter lim="800000"/>
                <a:headEnd/>
                <a:tailEnd/>
              </a:ln>
            </p:spPr>
            <p:txBody>
              <a:bodyPr wrap="none">
                <a:spAutoFit/>
              </a:bodyPr>
              <a:lstStyle/>
              <a:p>
                <a:pPr algn="ctr"/>
                <a:r>
                  <a:rPr lang="en-US" sz="900" b="1" dirty="0">
                    <a:solidFill>
                      <a:prstClr val="black"/>
                    </a:solidFill>
                  </a:rPr>
                  <a:t>Major</a:t>
                </a:r>
              </a:p>
              <a:p>
                <a:pPr algn="ctr"/>
                <a:r>
                  <a:rPr lang="en-US" sz="900" b="1" dirty="0">
                    <a:solidFill>
                      <a:prstClr val="black"/>
                    </a:solidFill>
                  </a:rPr>
                  <a:t>General</a:t>
                </a:r>
              </a:p>
              <a:p>
                <a:pPr algn="ctr"/>
                <a:r>
                  <a:rPr lang="en-US" sz="900" b="1" dirty="0">
                    <a:solidFill>
                      <a:prstClr val="black"/>
                    </a:solidFill>
                  </a:rPr>
                  <a:t>(MG)</a:t>
                </a:r>
              </a:p>
            </p:txBody>
          </p:sp>
          <p:sp>
            <p:nvSpPr>
              <p:cNvPr id="48" name="TextBox 56">
                <a:extLst>
                  <a:ext uri="{FF2B5EF4-FFF2-40B4-BE49-F238E27FC236}">
                    <a16:creationId xmlns:a16="http://schemas.microsoft.com/office/drawing/2014/main" id="{063D0895-0B53-F96C-E50B-D0B9B010C9FB}"/>
                  </a:ext>
                </a:extLst>
              </p:cNvPr>
              <p:cNvSpPr txBox="1">
                <a:spLocks noChangeArrowheads="1"/>
              </p:cNvSpPr>
              <p:nvPr/>
            </p:nvSpPr>
            <p:spPr bwMode="auto">
              <a:xfrm>
                <a:off x="8454434"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O-8</a:t>
                </a:r>
              </a:p>
            </p:txBody>
          </p:sp>
          <p:grpSp>
            <p:nvGrpSpPr>
              <p:cNvPr id="49" name="Group 48">
                <a:extLst>
                  <a:ext uri="{FF2B5EF4-FFF2-40B4-BE49-F238E27FC236}">
                    <a16:creationId xmlns:a16="http://schemas.microsoft.com/office/drawing/2014/main" id="{583411FB-A1D9-A201-7BD0-3516E1A6471A}"/>
                  </a:ext>
                </a:extLst>
              </p:cNvPr>
              <p:cNvGrpSpPr/>
              <p:nvPr/>
            </p:nvGrpSpPr>
            <p:grpSpPr>
              <a:xfrm>
                <a:off x="8539296" y="1868812"/>
                <a:ext cx="256479" cy="464631"/>
                <a:chOff x="8509173" y="2155284"/>
                <a:chExt cx="310340" cy="562206"/>
              </a:xfrm>
            </p:grpSpPr>
            <p:pic>
              <p:nvPicPr>
                <p:cNvPr id="50" name="Picture 22" descr="622px-US-O7_insignia.svg.png">
                  <a:extLst>
                    <a:ext uri="{FF2B5EF4-FFF2-40B4-BE49-F238E27FC236}">
                      <a16:creationId xmlns:a16="http://schemas.microsoft.com/office/drawing/2014/main" id="{E5025E2F-246F-2FAA-9867-9FD42B4C95E1}"/>
                    </a:ext>
                  </a:extLst>
                </p:cNvPr>
                <p:cNvPicPr>
                  <a:picLocks noChangeAspect="1"/>
                </p:cNvPicPr>
                <p:nvPr/>
              </p:nvPicPr>
              <p:blipFill>
                <a:blip r:embed="rId8" cstate="print"/>
                <a:srcRect/>
                <a:stretch>
                  <a:fillRect/>
                </a:stretch>
              </p:blipFill>
              <p:spPr bwMode="auto">
                <a:xfrm>
                  <a:off x="8509173" y="2155284"/>
                  <a:ext cx="310340" cy="290882"/>
                </a:xfrm>
                <a:prstGeom prst="rect">
                  <a:avLst/>
                </a:prstGeom>
                <a:noFill/>
                <a:ln w="9525">
                  <a:noFill/>
                  <a:miter lim="800000"/>
                  <a:headEnd/>
                  <a:tailEnd/>
                </a:ln>
              </p:spPr>
            </p:pic>
            <p:pic>
              <p:nvPicPr>
                <p:cNvPr id="51" name="Picture 22" descr="622px-US-O7_insignia.svg.png">
                  <a:extLst>
                    <a:ext uri="{FF2B5EF4-FFF2-40B4-BE49-F238E27FC236}">
                      <a16:creationId xmlns:a16="http://schemas.microsoft.com/office/drawing/2014/main" id="{92BA9C78-5A93-BD0C-ED4E-706CC5063675}"/>
                    </a:ext>
                  </a:extLst>
                </p:cNvPr>
                <p:cNvPicPr>
                  <a:picLocks noChangeAspect="1"/>
                </p:cNvPicPr>
                <p:nvPr/>
              </p:nvPicPr>
              <p:blipFill>
                <a:blip r:embed="rId8" cstate="print"/>
                <a:srcRect/>
                <a:stretch>
                  <a:fillRect/>
                </a:stretch>
              </p:blipFill>
              <p:spPr bwMode="auto">
                <a:xfrm>
                  <a:off x="8509173" y="2426608"/>
                  <a:ext cx="310340" cy="290882"/>
                </a:xfrm>
                <a:prstGeom prst="rect">
                  <a:avLst/>
                </a:prstGeom>
                <a:noFill/>
                <a:ln w="9525">
                  <a:noFill/>
                  <a:miter lim="800000"/>
                  <a:headEnd/>
                  <a:tailEnd/>
                </a:ln>
              </p:spPr>
            </p:pic>
          </p:grpSp>
        </p:grpSp>
        <p:grpSp>
          <p:nvGrpSpPr>
            <p:cNvPr id="13" name="Group 12">
              <a:extLst>
                <a:ext uri="{FF2B5EF4-FFF2-40B4-BE49-F238E27FC236}">
                  <a16:creationId xmlns:a16="http://schemas.microsoft.com/office/drawing/2014/main" id="{CB508D86-1225-BC58-B3AE-3C19C0253F4D}"/>
                </a:ext>
              </a:extLst>
            </p:cNvPr>
            <p:cNvGrpSpPr/>
            <p:nvPr/>
          </p:nvGrpSpPr>
          <p:grpSpPr>
            <a:xfrm>
              <a:off x="2239501" y="4689531"/>
              <a:ext cx="768160" cy="1765818"/>
              <a:chOff x="8920168" y="1756713"/>
              <a:chExt cx="768160" cy="1765818"/>
            </a:xfrm>
          </p:grpSpPr>
          <p:grpSp>
            <p:nvGrpSpPr>
              <p:cNvPr id="41" name="Group 39">
                <a:extLst>
                  <a:ext uri="{FF2B5EF4-FFF2-40B4-BE49-F238E27FC236}">
                    <a16:creationId xmlns:a16="http://schemas.microsoft.com/office/drawing/2014/main" id="{B8062882-7EF8-5385-8081-2B9CF6B3B8D6}"/>
                  </a:ext>
                </a:extLst>
              </p:cNvPr>
              <p:cNvGrpSpPr>
                <a:grpSpLocks/>
              </p:cNvGrpSpPr>
              <p:nvPr/>
            </p:nvGrpSpPr>
            <p:grpSpPr bwMode="auto">
              <a:xfrm>
                <a:off x="9176008" y="2142866"/>
                <a:ext cx="256479" cy="690327"/>
                <a:chOff x="4039413" y="1720422"/>
                <a:chExt cx="310340" cy="835296"/>
              </a:xfrm>
            </p:grpSpPr>
            <p:pic>
              <p:nvPicPr>
                <p:cNvPr id="44" name="Picture 24" descr="622px-US-O7_insignia.svg.png">
                  <a:extLst>
                    <a:ext uri="{FF2B5EF4-FFF2-40B4-BE49-F238E27FC236}">
                      <a16:creationId xmlns:a16="http://schemas.microsoft.com/office/drawing/2014/main" id="{E69F655E-F8B0-DD04-205F-79BA2320DC11}"/>
                    </a:ext>
                  </a:extLst>
                </p:cNvPr>
                <p:cNvPicPr>
                  <a:picLocks noChangeAspect="1"/>
                </p:cNvPicPr>
                <p:nvPr/>
              </p:nvPicPr>
              <p:blipFill>
                <a:blip r:embed="rId8" cstate="print"/>
                <a:srcRect/>
                <a:stretch>
                  <a:fillRect/>
                </a:stretch>
              </p:blipFill>
              <p:spPr bwMode="auto">
                <a:xfrm>
                  <a:off x="4039413" y="1720422"/>
                  <a:ext cx="310340" cy="290882"/>
                </a:xfrm>
                <a:prstGeom prst="rect">
                  <a:avLst/>
                </a:prstGeom>
                <a:noFill/>
                <a:ln w="9525">
                  <a:noFill/>
                  <a:miter lim="800000"/>
                  <a:headEnd/>
                  <a:tailEnd/>
                </a:ln>
              </p:spPr>
            </p:pic>
            <p:pic>
              <p:nvPicPr>
                <p:cNvPr id="45" name="Picture 25" descr="622px-US-O7_insignia.svg.png">
                  <a:extLst>
                    <a:ext uri="{FF2B5EF4-FFF2-40B4-BE49-F238E27FC236}">
                      <a16:creationId xmlns:a16="http://schemas.microsoft.com/office/drawing/2014/main" id="{5C39A6A1-4F4E-42AC-93BC-1D68E0D20A0F}"/>
                    </a:ext>
                  </a:extLst>
                </p:cNvPr>
                <p:cNvPicPr>
                  <a:picLocks noChangeAspect="1"/>
                </p:cNvPicPr>
                <p:nvPr/>
              </p:nvPicPr>
              <p:blipFill>
                <a:blip r:embed="rId8" cstate="print"/>
                <a:srcRect/>
                <a:stretch>
                  <a:fillRect/>
                </a:stretch>
              </p:blipFill>
              <p:spPr bwMode="auto">
                <a:xfrm>
                  <a:off x="4039413" y="1992629"/>
                  <a:ext cx="310340" cy="290882"/>
                </a:xfrm>
                <a:prstGeom prst="rect">
                  <a:avLst/>
                </a:prstGeom>
                <a:noFill/>
                <a:ln w="9525">
                  <a:noFill/>
                  <a:miter lim="800000"/>
                  <a:headEnd/>
                  <a:tailEnd/>
                </a:ln>
              </p:spPr>
            </p:pic>
            <p:pic>
              <p:nvPicPr>
                <p:cNvPr id="46" name="Picture 26" descr="622px-US-O7_insignia.svg.png">
                  <a:extLst>
                    <a:ext uri="{FF2B5EF4-FFF2-40B4-BE49-F238E27FC236}">
                      <a16:creationId xmlns:a16="http://schemas.microsoft.com/office/drawing/2014/main" id="{A48B9D93-B87F-CCBD-D74C-F9FEA300BC15}"/>
                    </a:ext>
                  </a:extLst>
                </p:cNvPr>
                <p:cNvPicPr>
                  <a:picLocks noChangeAspect="1"/>
                </p:cNvPicPr>
                <p:nvPr/>
              </p:nvPicPr>
              <p:blipFill>
                <a:blip r:embed="rId8" cstate="print"/>
                <a:srcRect/>
                <a:stretch>
                  <a:fillRect/>
                </a:stretch>
              </p:blipFill>
              <p:spPr bwMode="auto">
                <a:xfrm>
                  <a:off x="4039413" y="2264838"/>
                  <a:ext cx="310340" cy="290880"/>
                </a:xfrm>
                <a:prstGeom prst="rect">
                  <a:avLst/>
                </a:prstGeom>
                <a:noFill/>
                <a:ln w="9525">
                  <a:noFill/>
                  <a:miter lim="800000"/>
                  <a:headEnd/>
                  <a:tailEnd/>
                </a:ln>
              </p:spPr>
            </p:pic>
          </p:grpSp>
          <p:sp>
            <p:nvSpPr>
              <p:cNvPr id="42" name="TextBox 51">
                <a:extLst>
                  <a:ext uri="{FF2B5EF4-FFF2-40B4-BE49-F238E27FC236}">
                    <a16:creationId xmlns:a16="http://schemas.microsoft.com/office/drawing/2014/main" id="{D905FC81-9C14-C0AA-58AF-4291BA4281E2}"/>
                  </a:ext>
                </a:extLst>
              </p:cNvPr>
              <p:cNvSpPr txBox="1">
                <a:spLocks noChangeArrowheads="1"/>
              </p:cNvSpPr>
              <p:nvPr/>
            </p:nvSpPr>
            <p:spPr bwMode="auto">
              <a:xfrm>
                <a:off x="8920168" y="3014700"/>
                <a:ext cx="768160" cy="507831"/>
              </a:xfrm>
              <a:prstGeom prst="rect">
                <a:avLst/>
              </a:prstGeom>
              <a:noFill/>
              <a:ln w="9525">
                <a:noFill/>
                <a:miter lim="800000"/>
                <a:headEnd/>
                <a:tailEnd/>
              </a:ln>
            </p:spPr>
            <p:txBody>
              <a:bodyPr wrap="none">
                <a:spAutoFit/>
              </a:bodyPr>
              <a:lstStyle/>
              <a:p>
                <a:pPr algn="ctr"/>
                <a:r>
                  <a:rPr lang="en-US" sz="900" b="1" dirty="0">
                    <a:solidFill>
                      <a:prstClr val="black"/>
                    </a:solidFill>
                  </a:rPr>
                  <a:t>Lieutenant</a:t>
                </a:r>
              </a:p>
              <a:p>
                <a:pPr algn="ctr"/>
                <a:r>
                  <a:rPr lang="en-US" sz="900" b="1" dirty="0">
                    <a:solidFill>
                      <a:prstClr val="black"/>
                    </a:solidFill>
                  </a:rPr>
                  <a:t>General</a:t>
                </a:r>
              </a:p>
              <a:p>
                <a:pPr algn="ctr"/>
                <a:r>
                  <a:rPr lang="en-US" sz="900" b="1" dirty="0">
                    <a:solidFill>
                      <a:prstClr val="black"/>
                    </a:solidFill>
                  </a:rPr>
                  <a:t>(LTG)</a:t>
                </a:r>
              </a:p>
            </p:txBody>
          </p:sp>
          <p:sp>
            <p:nvSpPr>
              <p:cNvPr id="43" name="TextBox 56">
                <a:extLst>
                  <a:ext uri="{FF2B5EF4-FFF2-40B4-BE49-F238E27FC236}">
                    <a16:creationId xmlns:a16="http://schemas.microsoft.com/office/drawing/2014/main" id="{EA394EA5-6C10-62F6-EB25-65B02727D246}"/>
                  </a:ext>
                </a:extLst>
              </p:cNvPr>
              <p:cNvSpPr txBox="1">
                <a:spLocks noChangeArrowheads="1"/>
              </p:cNvSpPr>
              <p:nvPr/>
            </p:nvSpPr>
            <p:spPr bwMode="auto">
              <a:xfrm>
                <a:off x="9091146" y="175671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O-9</a:t>
                </a:r>
              </a:p>
            </p:txBody>
          </p:sp>
        </p:grpSp>
        <p:grpSp>
          <p:nvGrpSpPr>
            <p:cNvPr id="14" name="Group 13">
              <a:extLst>
                <a:ext uri="{FF2B5EF4-FFF2-40B4-BE49-F238E27FC236}">
                  <a16:creationId xmlns:a16="http://schemas.microsoft.com/office/drawing/2014/main" id="{B3F6B47B-4CCF-97F3-71C8-8B1AEEA0A109}"/>
                </a:ext>
              </a:extLst>
            </p:cNvPr>
            <p:cNvGrpSpPr/>
            <p:nvPr/>
          </p:nvGrpSpPr>
          <p:grpSpPr>
            <a:xfrm>
              <a:off x="3142002" y="4689531"/>
              <a:ext cx="614271" cy="1627319"/>
              <a:chOff x="9691787" y="1756713"/>
              <a:chExt cx="614271" cy="1627319"/>
            </a:xfrm>
          </p:grpSpPr>
          <p:grpSp>
            <p:nvGrpSpPr>
              <p:cNvPr id="34" name="Group 38">
                <a:extLst>
                  <a:ext uri="{FF2B5EF4-FFF2-40B4-BE49-F238E27FC236}">
                    <a16:creationId xmlns:a16="http://schemas.microsoft.com/office/drawing/2014/main" id="{C9BBBF10-B85B-3646-665E-578EAD00F8B2}"/>
                  </a:ext>
                </a:extLst>
              </p:cNvPr>
              <p:cNvGrpSpPr>
                <a:grpSpLocks/>
              </p:cNvGrpSpPr>
              <p:nvPr/>
            </p:nvGrpSpPr>
            <p:grpSpPr bwMode="auto">
              <a:xfrm>
                <a:off x="9870683" y="2030384"/>
                <a:ext cx="256479" cy="915292"/>
                <a:chOff x="4474945" y="1611539"/>
                <a:chExt cx="310340" cy="1107503"/>
              </a:xfrm>
            </p:grpSpPr>
            <p:pic>
              <p:nvPicPr>
                <p:cNvPr id="37" name="Picture 27" descr="622px-US-O7_insignia.svg.png">
                  <a:extLst>
                    <a:ext uri="{FF2B5EF4-FFF2-40B4-BE49-F238E27FC236}">
                      <a16:creationId xmlns:a16="http://schemas.microsoft.com/office/drawing/2014/main" id="{52772530-C564-F851-CDDB-72B02C497818}"/>
                    </a:ext>
                  </a:extLst>
                </p:cNvPr>
                <p:cNvPicPr>
                  <a:picLocks noChangeAspect="1"/>
                </p:cNvPicPr>
                <p:nvPr/>
              </p:nvPicPr>
              <p:blipFill>
                <a:blip r:embed="rId8" cstate="print"/>
                <a:srcRect/>
                <a:stretch>
                  <a:fillRect/>
                </a:stretch>
              </p:blipFill>
              <p:spPr bwMode="auto">
                <a:xfrm>
                  <a:off x="4474945" y="1883747"/>
                  <a:ext cx="310340" cy="290881"/>
                </a:xfrm>
                <a:prstGeom prst="rect">
                  <a:avLst/>
                </a:prstGeom>
                <a:noFill/>
                <a:ln w="9525">
                  <a:noFill/>
                  <a:miter lim="800000"/>
                  <a:headEnd/>
                  <a:tailEnd/>
                </a:ln>
              </p:spPr>
            </p:pic>
            <p:pic>
              <p:nvPicPr>
                <p:cNvPr id="38" name="Picture 28" descr="622px-US-O7_insignia.svg.png">
                  <a:extLst>
                    <a:ext uri="{FF2B5EF4-FFF2-40B4-BE49-F238E27FC236}">
                      <a16:creationId xmlns:a16="http://schemas.microsoft.com/office/drawing/2014/main" id="{B1F29B43-F376-46E7-AAF2-0912C7A1A6C8}"/>
                    </a:ext>
                  </a:extLst>
                </p:cNvPr>
                <p:cNvPicPr>
                  <a:picLocks noChangeAspect="1"/>
                </p:cNvPicPr>
                <p:nvPr/>
              </p:nvPicPr>
              <p:blipFill>
                <a:blip r:embed="rId8" cstate="print"/>
                <a:srcRect/>
                <a:stretch>
                  <a:fillRect/>
                </a:stretch>
              </p:blipFill>
              <p:spPr bwMode="auto">
                <a:xfrm>
                  <a:off x="4474945" y="2155954"/>
                  <a:ext cx="310340" cy="290881"/>
                </a:xfrm>
                <a:prstGeom prst="rect">
                  <a:avLst/>
                </a:prstGeom>
                <a:noFill/>
                <a:ln w="9525">
                  <a:noFill/>
                  <a:miter lim="800000"/>
                  <a:headEnd/>
                  <a:tailEnd/>
                </a:ln>
              </p:spPr>
            </p:pic>
            <p:pic>
              <p:nvPicPr>
                <p:cNvPr id="39" name="Picture 29" descr="622px-US-O7_insignia.svg.png">
                  <a:extLst>
                    <a:ext uri="{FF2B5EF4-FFF2-40B4-BE49-F238E27FC236}">
                      <a16:creationId xmlns:a16="http://schemas.microsoft.com/office/drawing/2014/main" id="{BA8F7B3C-D285-32D1-0E8A-E79A3BA8341D}"/>
                    </a:ext>
                  </a:extLst>
                </p:cNvPr>
                <p:cNvPicPr>
                  <a:picLocks noChangeAspect="1"/>
                </p:cNvPicPr>
                <p:nvPr/>
              </p:nvPicPr>
              <p:blipFill>
                <a:blip r:embed="rId8" cstate="print"/>
                <a:srcRect/>
                <a:stretch>
                  <a:fillRect/>
                </a:stretch>
              </p:blipFill>
              <p:spPr bwMode="auto">
                <a:xfrm>
                  <a:off x="4474945" y="2428161"/>
                  <a:ext cx="310340" cy="290881"/>
                </a:xfrm>
                <a:prstGeom prst="rect">
                  <a:avLst/>
                </a:prstGeom>
                <a:noFill/>
                <a:ln w="9525">
                  <a:noFill/>
                  <a:miter lim="800000"/>
                  <a:headEnd/>
                  <a:tailEnd/>
                </a:ln>
              </p:spPr>
            </p:pic>
            <p:pic>
              <p:nvPicPr>
                <p:cNvPr id="40" name="Picture 30" descr="622px-US-O7_insignia.svg.png">
                  <a:extLst>
                    <a:ext uri="{FF2B5EF4-FFF2-40B4-BE49-F238E27FC236}">
                      <a16:creationId xmlns:a16="http://schemas.microsoft.com/office/drawing/2014/main" id="{B9F41BBE-F293-CFFA-81CB-0F60885768B9}"/>
                    </a:ext>
                  </a:extLst>
                </p:cNvPr>
                <p:cNvPicPr>
                  <a:picLocks noChangeAspect="1"/>
                </p:cNvPicPr>
                <p:nvPr/>
              </p:nvPicPr>
              <p:blipFill>
                <a:blip r:embed="rId8" cstate="print"/>
                <a:srcRect/>
                <a:stretch>
                  <a:fillRect/>
                </a:stretch>
              </p:blipFill>
              <p:spPr bwMode="auto">
                <a:xfrm>
                  <a:off x="4474945" y="1611539"/>
                  <a:ext cx="310340" cy="290881"/>
                </a:xfrm>
                <a:prstGeom prst="rect">
                  <a:avLst/>
                </a:prstGeom>
                <a:noFill/>
                <a:ln w="9525">
                  <a:noFill/>
                  <a:miter lim="800000"/>
                  <a:headEnd/>
                  <a:tailEnd/>
                </a:ln>
              </p:spPr>
            </p:pic>
          </p:grpSp>
          <p:sp>
            <p:nvSpPr>
              <p:cNvPr id="35" name="TextBox 52">
                <a:extLst>
                  <a:ext uri="{FF2B5EF4-FFF2-40B4-BE49-F238E27FC236}">
                    <a16:creationId xmlns:a16="http://schemas.microsoft.com/office/drawing/2014/main" id="{DBA8BFCB-9637-6F95-5134-7BDD9568083B}"/>
                  </a:ext>
                </a:extLst>
              </p:cNvPr>
              <p:cNvSpPr txBox="1">
                <a:spLocks noChangeArrowheads="1"/>
              </p:cNvSpPr>
              <p:nvPr/>
            </p:nvSpPr>
            <p:spPr bwMode="auto">
              <a:xfrm>
                <a:off x="9691787" y="3014700"/>
                <a:ext cx="614271" cy="369332"/>
              </a:xfrm>
              <a:prstGeom prst="rect">
                <a:avLst/>
              </a:prstGeom>
              <a:noFill/>
              <a:ln w="9525">
                <a:noFill/>
                <a:miter lim="800000"/>
                <a:headEnd/>
                <a:tailEnd/>
              </a:ln>
            </p:spPr>
            <p:txBody>
              <a:bodyPr wrap="none">
                <a:spAutoFit/>
              </a:bodyPr>
              <a:lstStyle/>
              <a:p>
                <a:pPr algn="ctr"/>
                <a:r>
                  <a:rPr lang="en-US" sz="900" b="1" dirty="0">
                    <a:solidFill>
                      <a:prstClr val="black"/>
                    </a:solidFill>
                  </a:rPr>
                  <a:t>General</a:t>
                </a:r>
              </a:p>
              <a:p>
                <a:pPr algn="ctr"/>
                <a:r>
                  <a:rPr lang="en-US" sz="900" b="1" dirty="0">
                    <a:solidFill>
                      <a:prstClr val="black"/>
                    </a:solidFill>
                  </a:rPr>
                  <a:t>(GEN)</a:t>
                </a:r>
              </a:p>
            </p:txBody>
          </p:sp>
          <p:sp>
            <p:nvSpPr>
              <p:cNvPr id="36" name="TextBox 56">
                <a:extLst>
                  <a:ext uri="{FF2B5EF4-FFF2-40B4-BE49-F238E27FC236}">
                    <a16:creationId xmlns:a16="http://schemas.microsoft.com/office/drawing/2014/main" id="{C02298FB-8E14-A1AA-2C83-B777205249F9}"/>
                  </a:ext>
                </a:extLst>
              </p:cNvPr>
              <p:cNvSpPr txBox="1">
                <a:spLocks noChangeArrowheads="1"/>
              </p:cNvSpPr>
              <p:nvPr/>
            </p:nvSpPr>
            <p:spPr bwMode="auto">
              <a:xfrm>
                <a:off x="9730879" y="1756713"/>
                <a:ext cx="536087"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O-10</a:t>
                </a:r>
              </a:p>
            </p:txBody>
          </p:sp>
        </p:grpSp>
        <p:grpSp>
          <p:nvGrpSpPr>
            <p:cNvPr id="15" name="Group 14">
              <a:extLst>
                <a:ext uri="{FF2B5EF4-FFF2-40B4-BE49-F238E27FC236}">
                  <a16:creationId xmlns:a16="http://schemas.microsoft.com/office/drawing/2014/main" id="{DF72068C-D977-51D0-D52C-C98E4CDC1D4E}"/>
                </a:ext>
              </a:extLst>
            </p:cNvPr>
            <p:cNvGrpSpPr/>
            <p:nvPr/>
          </p:nvGrpSpPr>
          <p:grpSpPr>
            <a:xfrm>
              <a:off x="4274540" y="4689531"/>
              <a:ext cx="825867" cy="1765818"/>
              <a:chOff x="10324699" y="1756713"/>
              <a:chExt cx="825867" cy="1765818"/>
            </a:xfrm>
          </p:grpSpPr>
          <p:grpSp>
            <p:nvGrpSpPr>
              <p:cNvPr id="26" name="Group 41">
                <a:extLst>
                  <a:ext uri="{FF2B5EF4-FFF2-40B4-BE49-F238E27FC236}">
                    <a16:creationId xmlns:a16="http://schemas.microsoft.com/office/drawing/2014/main" id="{B6F9E38E-DC99-BF68-F1E9-6D03A5985C90}"/>
                  </a:ext>
                </a:extLst>
              </p:cNvPr>
              <p:cNvGrpSpPr>
                <a:grpSpLocks/>
              </p:cNvGrpSpPr>
              <p:nvPr/>
            </p:nvGrpSpPr>
            <p:grpSpPr bwMode="auto">
              <a:xfrm>
                <a:off x="10391167" y="2174523"/>
                <a:ext cx="692931" cy="627028"/>
                <a:chOff x="5409954" y="1742579"/>
                <a:chExt cx="838446" cy="758702"/>
              </a:xfrm>
            </p:grpSpPr>
            <p:pic>
              <p:nvPicPr>
                <p:cNvPr id="29" name="Picture 31" descr="622px-US-O7_insignia.svg.png">
                  <a:extLst>
                    <a:ext uri="{FF2B5EF4-FFF2-40B4-BE49-F238E27FC236}">
                      <a16:creationId xmlns:a16="http://schemas.microsoft.com/office/drawing/2014/main" id="{2DEA23C9-ACF6-2706-57B4-543ABF1D3CC6}"/>
                    </a:ext>
                  </a:extLst>
                </p:cNvPr>
                <p:cNvPicPr>
                  <a:picLocks noChangeAspect="1"/>
                </p:cNvPicPr>
                <p:nvPr/>
              </p:nvPicPr>
              <p:blipFill>
                <a:blip r:embed="rId8" cstate="print"/>
                <a:srcRect/>
                <a:stretch>
                  <a:fillRect/>
                </a:stretch>
              </p:blipFill>
              <p:spPr bwMode="auto">
                <a:xfrm>
                  <a:off x="5668551" y="1742579"/>
                  <a:ext cx="310339" cy="290881"/>
                </a:xfrm>
                <a:prstGeom prst="rect">
                  <a:avLst/>
                </a:prstGeom>
                <a:noFill/>
                <a:ln w="9525">
                  <a:noFill/>
                  <a:miter lim="800000"/>
                  <a:headEnd/>
                  <a:tailEnd/>
                </a:ln>
              </p:spPr>
            </p:pic>
            <p:pic>
              <p:nvPicPr>
                <p:cNvPr id="30" name="Picture 32" descr="622px-US-O7_insignia.svg.png">
                  <a:extLst>
                    <a:ext uri="{FF2B5EF4-FFF2-40B4-BE49-F238E27FC236}">
                      <a16:creationId xmlns:a16="http://schemas.microsoft.com/office/drawing/2014/main" id="{FED02FCC-FAE8-4F69-AFF9-FCEEBAC79FE8}"/>
                    </a:ext>
                  </a:extLst>
                </p:cNvPr>
                <p:cNvPicPr>
                  <a:picLocks noChangeAspect="1"/>
                </p:cNvPicPr>
                <p:nvPr/>
              </p:nvPicPr>
              <p:blipFill>
                <a:blip r:embed="rId8" cstate="print"/>
                <a:srcRect/>
                <a:stretch>
                  <a:fillRect/>
                </a:stretch>
              </p:blipFill>
              <p:spPr bwMode="auto">
                <a:xfrm>
                  <a:off x="5409954" y="1924580"/>
                  <a:ext cx="310339" cy="290881"/>
                </a:xfrm>
                <a:prstGeom prst="rect">
                  <a:avLst/>
                </a:prstGeom>
                <a:noFill/>
                <a:ln w="9525">
                  <a:noFill/>
                  <a:miter lim="800000"/>
                  <a:headEnd/>
                  <a:tailEnd/>
                </a:ln>
              </p:spPr>
            </p:pic>
            <p:pic>
              <p:nvPicPr>
                <p:cNvPr id="31" name="Picture 33" descr="622px-US-O7_insignia.svg.png">
                  <a:extLst>
                    <a:ext uri="{FF2B5EF4-FFF2-40B4-BE49-F238E27FC236}">
                      <a16:creationId xmlns:a16="http://schemas.microsoft.com/office/drawing/2014/main" id="{0733A2C5-BD09-1659-8889-54452F52B9DA}"/>
                    </a:ext>
                  </a:extLst>
                </p:cNvPr>
                <p:cNvPicPr>
                  <a:picLocks noChangeAspect="1"/>
                </p:cNvPicPr>
                <p:nvPr/>
              </p:nvPicPr>
              <p:blipFill>
                <a:blip r:embed="rId8" cstate="print"/>
                <a:srcRect/>
                <a:stretch>
                  <a:fillRect/>
                </a:stretch>
              </p:blipFill>
              <p:spPr bwMode="auto">
                <a:xfrm>
                  <a:off x="5938061" y="1924583"/>
                  <a:ext cx="310339" cy="290881"/>
                </a:xfrm>
                <a:prstGeom prst="rect">
                  <a:avLst/>
                </a:prstGeom>
                <a:noFill/>
                <a:ln w="9525">
                  <a:noFill/>
                  <a:miter lim="800000"/>
                  <a:headEnd/>
                  <a:tailEnd/>
                </a:ln>
              </p:spPr>
            </p:pic>
            <p:pic>
              <p:nvPicPr>
                <p:cNvPr id="32" name="Picture 34" descr="622px-US-O7_insignia.svg.png">
                  <a:extLst>
                    <a:ext uri="{FF2B5EF4-FFF2-40B4-BE49-F238E27FC236}">
                      <a16:creationId xmlns:a16="http://schemas.microsoft.com/office/drawing/2014/main" id="{BA68C2AA-CC2F-62ED-07FA-F3CFA7A076F7}"/>
                    </a:ext>
                  </a:extLst>
                </p:cNvPr>
                <p:cNvPicPr>
                  <a:picLocks noChangeAspect="1"/>
                </p:cNvPicPr>
                <p:nvPr/>
              </p:nvPicPr>
              <p:blipFill>
                <a:blip r:embed="rId8" cstate="print"/>
                <a:srcRect/>
                <a:stretch>
                  <a:fillRect/>
                </a:stretch>
              </p:blipFill>
              <p:spPr bwMode="auto">
                <a:xfrm>
                  <a:off x="5509332" y="2210400"/>
                  <a:ext cx="310339" cy="290881"/>
                </a:xfrm>
                <a:prstGeom prst="rect">
                  <a:avLst/>
                </a:prstGeom>
                <a:noFill/>
                <a:ln w="9525">
                  <a:noFill/>
                  <a:miter lim="800000"/>
                  <a:headEnd/>
                  <a:tailEnd/>
                </a:ln>
              </p:spPr>
            </p:pic>
            <p:pic>
              <p:nvPicPr>
                <p:cNvPr id="33" name="Picture 35" descr="622px-US-O7_insignia.svg.png">
                  <a:extLst>
                    <a:ext uri="{FF2B5EF4-FFF2-40B4-BE49-F238E27FC236}">
                      <a16:creationId xmlns:a16="http://schemas.microsoft.com/office/drawing/2014/main" id="{8B2DB8BF-F3C5-CF8F-8E18-11DEBACB7495}"/>
                    </a:ext>
                  </a:extLst>
                </p:cNvPr>
                <p:cNvPicPr>
                  <a:picLocks noChangeAspect="1"/>
                </p:cNvPicPr>
                <p:nvPr/>
              </p:nvPicPr>
              <p:blipFill>
                <a:blip r:embed="rId8" cstate="print"/>
                <a:srcRect/>
                <a:stretch>
                  <a:fillRect/>
                </a:stretch>
              </p:blipFill>
              <p:spPr bwMode="auto">
                <a:xfrm>
                  <a:off x="5835981" y="2210400"/>
                  <a:ext cx="310339" cy="290881"/>
                </a:xfrm>
                <a:prstGeom prst="rect">
                  <a:avLst/>
                </a:prstGeom>
                <a:noFill/>
                <a:ln w="9525">
                  <a:noFill/>
                  <a:miter lim="800000"/>
                  <a:headEnd/>
                  <a:tailEnd/>
                </a:ln>
              </p:spPr>
            </p:pic>
          </p:grpSp>
          <p:sp>
            <p:nvSpPr>
              <p:cNvPr id="27" name="TextBox 53">
                <a:extLst>
                  <a:ext uri="{FF2B5EF4-FFF2-40B4-BE49-F238E27FC236}">
                    <a16:creationId xmlns:a16="http://schemas.microsoft.com/office/drawing/2014/main" id="{38F12DE2-C578-5098-98A7-2AC19044435D}"/>
                  </a:ext>
                </a:extLst>
              </p:cNvPr>
              <p:cNvSpPr txBox="1">
                <a:spLocks noChangeArrowheads="1"/>
              </p:cNvSpPr>
              <p:nvPr/>
            </p:nvSpPr>
            <p:spPr bwMode="auto">
              <a:xfrm>
                <a:off x="10324699" y="3014700"/>
                <a:ext cx="825867" cy="507831"/>
              </a:xfrm>
              <a:prstGeom prst="rect">
                <a:avLst/>
              </a:prstGeom>
              <a:noFill/>
              <a:ln w="9525">
                <a:noFill/>
                <a:miter lim="800000"/>
                <a:headEnd/>
                <a:tailEnd/>
              </a:ln>
            </p:spPr>
            <p:txBody>
              <a:bodyPr wrap="none">
                <a:spAutoFit/>
              </a:bodyPr>
              <a:lstStyle/>
              <a:p>
                <a:pPr algn="ctr"/>
                <a:r>
                  <a:rPr lang="en-US" sz="900" b="1" dirty="0">
                    <a:solidFill>
                      <a:prstClr val="black"/>
                    </a:solidFill>
                  </a:rPr>
                  <a:t>General</a:t>
                </a:r>
              </a:p>
              <a:p>
                <a:pPr algn="ctr"/>
                <a:r>
                  <a:rPr lang="en-US" sz="900" b="1" dirty="0">
                    <a:solidFill>
                      <a:prstClr val="black"/>
                    </a:solidFill>
                  </a:rPr>
                  <a:t>of the Army</a:t>
                </a:r>
              </a:p>
              <a:p>
                <a:pPr algn="ctr"/>
                <a:r>
                  <a:rPr lang="en-US" sz="900" b="1" dirty="0">
                    <a:solidFill>
                      <a:prstClr val="black"/>
                    </a:solidFill>
                  </a:rPr>
                  <a:t>(GA)</a:t>
                </a:r>
              </a:p>
            </p:txBody>
          </p:sp>
          <p:sp>
            <p:nvSpPr>
              <p:cNvPr id="28" name="TextBox 56">
                <a:extLst>
                  <a:ext uri="{FF2B5EF4-FFF2-40B4-BE49-F238E27FC236}">
                    <a16:creationId xmlns:a16="http://schemas.microsoft.com/office/drawing/2014/main" id="{A3B25434-1B05-69C4-ABAC-FBE1B6C06A97}"/>
                  </a:ext>
                </a:extLst>
              </p:cNvPr>
              <p:cNvSpPr txBox="1">
                <a:spLocks noChangeArrowheads="1"/>
              </p:cNvSpPr>
              <p:nvPr/>
            </p:nvSpPr>
            <p:spPr bwMode="auto">
              <a:xfrm>
                <a:off x="10352358" y="1756713"/>
                <a:ext cx="770548" cy="262678"/>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Special</a:t>
                </a:r>
              </a:p>
            </p:txBody>
          </p:sp>
        </p:grpSp>
        <p:grpSp>
          <p:nvGrpSpPr>
            <p:cNvPr id="16" name="Group 15">
              <a:extLst>
                <a:ext uri="{FF2B5EF4-FFF2-40B4-BE49-F238E27FC236}">
                  <a16:creationId xmlns:a16="http://schemas.microsoft.com/office/drawing/2014/main" id="{11B64B02-3A97-438F-A42E-EA4BCB3F546F}"/>
                </a:ext>
              </a:extLst>
            </p:cNvPr>
            <p:cNvGrpSpPr/>
            <p:nvPr/>
          </p:nvGrpSpPr>
          <p:grpSpPr>
            <a:xfrm>
              <a:off x="2210802" y="1623060"/>
              <a:ext cx="3308784" cy="4842510"/>
              <a:chOff x="2628900" y="1623060"/>
              <a:chExt cx="3308784" cy="4842510"/>
            </a:xfrm>
          </p:grpSpPr>
          <p:cxnSp>
            <p:nvCxnSpPr>
              <p:cNvPr id="17" name="Straight Connector 16">
                <a:extLst>
                  <a:ext uri="{FF2B5EF4-FFF2-40B4-BE49-F238E27FC236}">
                    <a16:creationId xmlns:a16="http://schemas.microsoft.com/office/drawing/2014/main" id="{9EC1FE91-598D-E6DC-5F2A-AD299AD948FF}"/>
                  </a:ext>
                </a:extLst>
              </p:cNvPr>
              <p:cNvCxnSpPr/>
              <p:nvPr/>
            </p:nvCxnSpPr>
            <p:spPr>
              <a:xfrm>
                <a:off x="2628900" y="3034936"/>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DC3030-352D-E46C-76EE-59956E05BEF6}"/>
                  </a:ext>
                </a:extLst>
              </p:cNvPr>
              <p:cNvCxnSpPr/>
              <p:nvPr/>
            </p:nvCxnSpPr>
            <p:spPr>
              <a:xfrm>
                <a:off x="2628900" y="4594860"/>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12E56C-D70C-53D1-C007-8213E54983D2}"/>
                  </a:ext>
                </a:extLst>
              </p:cNvPr>
              <p:cNvCxnSpPr/>
              <p:nvPr/>
            </p:nvCxnSpPr>
            <p:spPr>
              <a:xfrm>
                <a:off x="3454457"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C6BD4A-4BA3-FF72-4FAA-AF53C4C657D9}"/>
                  </a:ext>
                </a:extLst>
              </p:cNvPr>
              <p:cNvCxnSpPr/>
              <p:nvPr/>
            </p:nvCxnSpPr>
            <p:spPr>
              <a:xfrm>
                <a:off x="4280014"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B3A73C-D506-CFFE-B85D-863DE4755D9B}"/>
                  </a:ext>
                </a:extLst>
              </p:cNvPr>
              <p:cNvCxnSpPr/>
              <p:nvPr/>
            </p:nvCxnSpPr>
            <p:spPr>
              <a:xfrm>
                <a:off x="5105571" y="1623060"/>
                <a:ext cx="0" cy="2971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C6F51B-F3DF-9D77-EBBD-D5F5240EA446}"/>
                  </a:ext>
                </a:extLst>
              </p:cNvPr>
              <p:cNvCxnSpPr/>
              <p:nvPr/>
            </p:nvCxnSpPr>
            <p:spPr>
              <a:xfrm>
                <a:off x="5931128"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07BFEB-AA9F-72B6-D660-DFBD05AD8567}"/>
                  </a:ext>
                </a:extLst>
              </p:cNvPr>
              <p:cNvCxnSpPr/>
              <p:nvPr/>
            </p:nvCxnSpPr>
            <p:spPr>
              <a:xfrm>
                <a:off x="2628900"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0C5F02-0DEB-6F84-282D-5F8ACD5771E7}"/>
                  </a:ext>
                </a:extLst>
              </p:cNvPr>
              <p:cNvCxnSpPr/>
              <p:nvPr/>
            </p:nvCxnSpPr>
            <p:spPr>
              <a:xfrm>
                <a:off x="2628900" y="6465570"/>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0347A2-CEF0-6276-A1BD-4F0532A92870}"/>
                  </a:ext>
                </a:extLst>
              </p:cNvPr>
              <p:cNvCxnSpPr/>
              <p:nvPr/>
            </p:nvCxnSpPr>
            <p:spPr>
              <a:xfrm>
                <a:off x="2635456" y="1623060"/>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A02FE934-3F23-483B-746A-923DA1E0564B}"/>
              </a:ext>
            </a:extLst>
          </p:cNvPr>
          <p:cNvGrpSpPr/>
          <p:nvPr/>
        </p:nvGrpSpPr>
        <p:grpSpPr>
          <a:xfrm>
            <a:off x="6893390" y="1992518"/>
            <a:ext cx="4094189" cy="4251941"/>
            <a:chOff x="5708714" y="1617923"/>
            <a:chExt cx="4127823" cy="4528487"/>
          </a:xfrm>
        </p:grpSpPr>
        <p:sp>
          <p:nvSpPr>
            <p:cNvPr id="74" name="TextBox 84">
              <a:extLst>
                <a:ext uri="{FF2B5EF4-FFF2-40B4-BE49-F238E27FC236}">
                  <a16:creationId xmlns:a16="http://schemas.microsoft.com/office/drawing/2014/main" id="{313C0FE3-EA45-E419-1CB7-FB313291E690}"/>
                </a:ext>
              </a:extLst>
            </p:cNvPr>
            <p:cNvSpPr txBox="1">
              <a:spLocks noChangeArrowheads="1"/>
            </p:cNvSpPr>
            <p:nvPr/>
          </p:nvSpPr>
          <p:spPr bwMode="auto">
            <a:xfrm>
              <a:off x="5743022" y="2340773"/>
              <a:ext cx="780984" cy="369332"/>
            </a:xfrm>
            <a:prstGeom prst="rect">
              <a:avLst/>
            </a:prstGeom>
            <a:noFill/>
            <a:ln w="9525">
              <a:noFill/>
              <a:miter lim="800000"/>
              <a:headEnd/>
              <a:tailEnd/>
            </a:ln>
          </p:spPr>
          <p:txBody>
            <a:bodyPr wrap="none">
              <a:spAutoFit/>
            </a:bodyPr>
            <a:lstStyle/>
            <a:p>
              <a:pPr algn="ctr"/>
              <a:r>
                <a:rPr lang="en-US" sz="900" b="1" dirty="0">
                  <a:solidFill>
                    <a:prstClr val="black"/>
                  </a:solidFill>
                </a:rPr>
                <a:t>Private E-1</a:t>
              </a:r>
            </a:p>
            <a:p>
              <a:pPr algn="ctr"/>
              <a:r>
                <a:rPr lang="en-US" sz="900" b="1" dirty="0">
                  <a:solidFill>
                    <a:prstClr val="black"/>
                  </a:solidFill>
                </a:rPr>
                <a:t>(PV1)</a:t>
              </a:r>
            </a:p>
          </p:txBody>
        </p:sp>
        <p:sp>
          <p:nvSpPr>
            <p:cNvPr id="75" name="TextBox 85">
              <a:extLst>
                <a:ext uri="{FF2B5EF4-FFF2-40B4-BE49-F238E27FC236}">
                  <a16:creationId xmlns:a16="http://schemas.microsoft.com/office/drawing/2014/main" id="{350CCCD9-6A9A-767B-D74F-6D31CC396279}"/>
                </a:ext>
              </a:extLst>
            </p:cNvPr>
            <p:cNvSpPr txBox="1">
              <a:spLocks noChangeArrowheads="1"/>
            </p:cNvSpPr>
            <p:nvPr/>
          </p:nvSpPr>
          <p:spPr bwMode="auto">
            <a:xfrm>
              <a:off x="6556157" y="2340773"/>
              <a:ext cx="780984" cy="559127"/>
            </a:xfrm>
            <a:prstGeom prst="rect">
              <a:avLst/>
            </a:prstGeom>
            <a:noFill/>
            <a:ln w="9525">
              <a:noFill/>
              <a:miter lim="800000"/>
              <a:headEnd/>
              <a:tailEnd/>
            </a:ln>
          </p:spPr>
          <p:txBody>
            <a:bodyPr wrap="none">
              <a:spAutoFit/>
            </a:bodyPr>
            <a:lstStyle/>
            <a:p>
              <a:pPr algn="ctr"/>
              <a:r>
                <a:rPr lang="en-US" sz="900" b="1" dirty="0">
                  <a:solidFill>
                    <a:prstClr val="black"/>
                  </a:solidFill>
                </a:rPr>
                <a:t>Private E-2</a:t>
              </a:r>
            </a:p>
            <a:p>
              <a:pPr algn="ctr"/>
              <a:r>
                <a:rPr lang="en-US" sz="900" b="1" dirty="0">
                  <a:solidFill>
                    <a:prstClr val="black"/>
                  </a:solidFill>
                </a:rPr>
                <a:t>(PV2)</a:t>
              </a:r>
            </a:p>
            <a:p>
              <a:pPr algn="ctr">
                <a:spcBef>
                  <a:spcPts val="400"/>
                </a:spcBef>
              </a:pPr>
              <a:r>
                <a:rPr lang="en-US" sz="900" dirty="0">
                  <a:solidFill>
                    <a:prstClr val="black"/>
                  </a:solidFill>
                </a:rPr>
                <a:t>6 Months</a:t>
              </a:r>
            </a:p>
          </p:txBody>
        </p:sp>
        <p:sp>
          <p:nvSpPr>
            <p:cNvPr id="76" name="TextBox 86">
              <a:extLst>
                <a:ext uri="{FF2B5EF4-FFF2-40B4-BE49-F238E27FC236}">
                  <a16:creationId xmlns:a16="http://schemas.microsoft.com/office/drawing/2014/main" id="{F8C5554C-9810-6CA4-B81C-06C8206F3520}"/>
                </a:ext>
              </a:extLst>
            </p:cNvPr>
            <p:cNvSpPr txBox="1">
              <a:spLocks noChangeArrowheads="1"/>
            </p:cNvSpPr>
            <p:nvPr/>
          </p:nvSpPr>
          <p:spPr bwMode="auto">
            <a:xfrm>
              <a:off x="7370006" y="2340773"/>
              <a:ext cx="828836" cy="697627"/>
            </a:xfrm>
            <a:prstGeom prst="rect">
              <a:avLst/>
            </a:prstGeom>
            <a:noFill/>
            <a:ln w="9525">
              <a:noFill/>
              <a:miter lim="800000"/>
              <a:headEnd/>
              <a:tailEnd/>
            </a:ln>
          </p:spPr>
          <p:txBody>
            <a:bodyPr wrap="square">
              <a:spAutoFit/>
            </a:bodyPr>
            <a:lstStyle/>
            <a:p>
              <a:pPr algn="ctr"/>
              <a:r>
                <a:rPr lang="en-US" sz="900" b="1" dirty="0">
                  <a:solidFill>
                    <a:prstClr val="black"/>
                  </a:solidFill>
                </a:rPr>
                <a:t>Private First Class</a:t>
              </a:r>
            </a:p>
            <a:p>
              <a:pPr algn="ctr"/>
              <a:r>
                <a:rPr lang="en-US" sz="900" b="1" dirty="0">
                  <a:solidFill>
                    <a:prstClr val="black"/>
                  </a:solidFill>
                </a:rPr>
                <a:t>(PFC)</a:t>
              </a:r>
            </a:p>
            <a:p>
              <a:pPr algn="ctr">
                <a:spcBef>
                  <a:spcPts val="400"/>
                </a:spcBef>
              </a:pPr>
              <a:r>
                <a:rPr lang="en-US" sz="900" dirty="0">
                  <a:solidFill>
                    <a:prstClr val="black"/>
                  </a:solidFill>
                </a:rPr>
                <a:t>16 Months</a:t>
              </a:r>
            </a:p>
          </p:txBody>
        </p:sp>
        <p:sp>
          <p:nvSpPr>
            <p:cNvPr id="77" name="TextBox 87">
              <a:extLst>
                <a:ext uri="{FF2B5EF4-FFF2-40B4-BE49-F238E27FC236}">
                  <a16:creationId xmlns:a16="http://schemas.microsoft.com/office/drawing/2014/main" id="{8875E450-348A-9917-F75D-FB4F5E6F85FF}"/>
                </a:ext>
              </a:extLst>
            </p:cNvPr>
            <p:cNvSpPr txBox="1">
              <a:spLocks noChangeArrowheads="1"/>
            </p:cNvSpPr>
            <p:nvPr/>
          </p:nvSpPr>
          <p:spPr bwMode="auto">
            <a:xfrm>
              <a:off x="9036472" y="2340773"/>
              <a:ext cx="665568" cy="369332"/>
            </a:xfrm>
            <a:prstGeom prst="rect">
              <a:avLst/>
            </a:prstGeom>
            <a:noFill/>
            <a:ln w="9525">
              <a:noFill/>
              <a:miter lim="800000"/>
              <a:headEnd/>
              <a:tailEnd/>
            </a:ln>
          </p:spPr>
          <p:txBody>
            <a:bodyPr wrap="none">
              <a:spAutoFit/>
            </a:bodyPr>
            <a:lstStyle/>
            <a:p>
              <a:pPr algn="ctr"/>
              <a:r>
                <a:rPr lang="en-US" sz="900" b="1" dirty="0">
                  <a:solidFill>
                    <a:prstClr val="black"/>
                  </a:solidFill>
                </a:rPr>
                <a:t>Corporal</a:t>
              </a:r>
            </a:p>
            <a:p>
              <a:pPr algn="ctr"/>
              <a:r>
                <a:rPr lang="en-US" sz="900" b="1" dirty="0">
                  <a:solidFill>
                    <a:prstClr val="black"/>
                  </a:solidFill>
                </a:rPr>
                <a:t>(CPL)</a:t>
              </a:r>
            </a:p>
          </p:txBody>
        </p:sp>
        <p:sp>
          <p:nvSpPr>
            <p:cNvPr id="78" name="TextBox 88">
              <a:extLst>
                <a:ext uri="{FF2B5EF4-FFF2-40B4-BE49-F238E27FC236}">
                  <a16:creationId xmlns:a16="http://schemas.microsoft.com/office/drawing/2014/main" id="{2FF33E98-6048-1F81-EB8F-CFDED863A4B9}"/>
                </a:ext>
              </a:extLst>
            </p:cNvPr>
            <p:cNvSpPr txBox="1">
              <a:spLocks noChangeArrowheads="1"/>
            </p:cNvSpPr>
            <p:nvPr/>
          </p:nvSpPr>
          <p:spPr bwMode="auto">
            <a:xfrm>
              <a:off x="8288137" y="2340773"/>
              <a:ext cx="723275" cy="369332"/>
            </a:xfrm>
            <a:prstGeom prst="rect">
              <a:avLst/>
            </a:prstGeom>
            <a:noFill/>
            <a:ln w="9525">
              <a:noFill/>
              <a:miter lim="800000"/>
              <a:headEnd/>
              <a:tailEnd/>
            </a:ln>
          </p:spPr>
          <p:txBody>
            <a:bodyPr wrap="none">
              <a:spAutoFit/>
            </a:bodyPr>
            <a:lstStyle/>
            <a:p>
              <a:pPr algn="ctr"/>
              <a:r>
                <a:rPr lang="en-US" sz="900" b="1" dirty="0">
                  <a:solidFill>
                    <a:prstClr val="black"/>
                  </a:solidFill>
                </a:rPr>
                <a:t>Specialist</a:t>
              </a:r>
            </a:p>
            <a:p>
              <a:pPr algn="ctr"/>
              <a:r>
                <a:rPr lang="en-US" sz="900" b="1" dirty="0">
                  <a:solidFill>
                    <a:prstClr val="black"/>
                  </a:solidFill>
                </a:rPr>
                <a:t>(SPC)</a:t>
              </a:r>
            </a:p>
          </p:txBody>
        </p:sp>
        <p:sp>
          <p:nvSpPr>
            <p:cNvPr id="79" name="TextBox 89">
              <a:extLst>
                <a:ext uri="{FF2B5EF4-FFF2-40B4-BE49-F238E27FC236}">
                  <a16:creationId xmlns:a16="http://schemas.microsoft.com/office/drawing/2014/main" id="{089DD622-95D2-4653-AB3F-1C37482F35E2}"/>
                </a:ext>
              </a:extLst>
            </p:cNvPr>
            <p:cNvSpPr txBox="1">
              <a:spLocks noChangeArrowheads="1"/>
            </p:cNvSpPr>
            <p:nvPr/>
          </p:nvSpPr>
          <p:spPr bwMode="auto">
            <a:xfrm>
              <a:off x="5800697" y="3890611"/>
              <a:ext cx="678392" cy="559127"/>
            </a:xfrm>
            <a:prstGeom prst="rect">
              <a:avLst/>
            </a:prstGeom>
            <a:noFill/>
            <a:ln w="9525">
              <a:noFill/>
              <a:miter lim="800000"/>
              <a:headEnd/>
              <a:tailEnd/>
            </a:ln>
          </p:spPr>
          <p:txBody>
            <a:bodyPr wrap="none">
              <a:spAutoFit/>
            </a:bodyPr>
            <a:lstStyle/>
            <a:p>
              <a:pPr algn="ctr"/>
              <a:r>
                <a:rPr lang="en-US" sz="900" b="1" dirty="0">
                  <a:solidFill>
                    <a:prstClr val="black"/>
                  </a:solidFill>
                </a:rPr>
                <a:t>Sergeant</a:t>
              </a:r>
            </a:p>
            <a:p>
              <a:pPr algn="ctr"/>
              <a:r>
                <a:rPr lang="en-US" sz="900" b="1" dirty="0">
                  <a:solidFill>
                    <a:prstClr val="black"/>
                  </a:solidFill>
                </a:rPr>
                <a:t>(SGT)</a:t>
              </a:r>
            </a:p>
            <a:p>
              <a:pPr algn="ctr">
                <a:spcBef>
                  <a:spcPts val="400"/>
                </a:spcBef>
              </a:pPr>
              <a:r>
                <a:rPr lang="en-US" sz="900" dirty="0">
                  <a:solidFill>
                    <a:prstClr val="black"/>
                  </a:solidFill>
                </a:rPr>
                <a:t>4.5 Years</a:t>
              </a:r>
            </a:p>
          </p:txBody>
        </p:sp>
        <p:sp>
          <p:nvSpPr>
            <p:cNvPr id="80" name="TextBox 90">
              <a:extLst>
                <a:ext uri="{FF2B5EF4-FFF2-40B4-BE49-F238E27FC236}">
                  <a16:creationId xmlns:a16="http://schemas.microsoft.com/office/drawing/2014/main" id="{124FD3B3-1B01-3DA9-3CCC-3D6B93506009}"/>
                </a:ext>
              </a:extLst>
            </p:cNvPr>
            <p:cNvSpPr txBox="1">
              <a:spLocks noChangeArrowheads="1"/>
            </p:cNvSpPr>
            <p:nvPr/>
          </p:nvSpPr>
          <p:spPr bwMode="auto">
            <a:xfrm>
              <a:off x="6571072" y="3890611"/>
              <a:ext cx="745988" cy="697627"/>
            </a:xfrm>
            <a:prstGeom prst="rect">
              <a:avLst/>
            </a:prstGeom>
            <a:noFill/>
            <a:ln w="9525">
              <a:noFill/>
              <a:miter lim="800000"/>
              <a:headEnd/>
              <a:tailEnd/>
            </a:ln>
          </p:spPr>
          <p:txBody>
            <a:bodyPr wrap="square">
              <a:spAutoFit/>
            </a:bodyPr>
            <a:lstStyle/>
            <a:p>
              <a:pPr algn="ctr"/>
              <a:r>
                <a:rPr lang="en-US" sz="900" b="1" dirty="0">
                  <a:solidFill>
                    <a:prstClr val="black"/>
                  </a:solidFill>
                </a:rPr>
                <a:t>Staff Sergeant</a:t>
              </a:r>
            </a:p>
            <a:p>
              <a:pPr algn="ctr"/>
              <a:r>
                <a:rPr lang="en-US" sz="900" b="1" dirty="0">
                  <a:solidFill>
                    <a:prstClr val="black"/>
                  </a:solidFill>
                </a:rPr>
                <a:t>(SSG)</a:t>
              </a:r>
            </a:p>
            <a:p>
              <a:pPr algn="ctr">
                <a:spcBef>
                  <a:spcPts val="400"/>
                </a:spcBef>
              </a:pPr>
              <a:r>
                <a:rPr lang="en-US" sz="900" dirty="0">
                  <a:solidFill>
                    <a:prstClr val="black"/>
                  </a:solidFill>
                </a:rPr>
                <a:t>8 Years</a:t>
              </a:r>
            </a:p>
          </p:txBody>
        </p:sp>
        <p:sp>
          <p:nvSpPr>
            <p:cNvPr id="81" name="TextBox 91">
              <a:extLst>
                <a:ext uri="{FF2B5EF4-FFF2-40B4-BE49-F238E27FC236}">
                  <a16:creationId xmlns:a16="http://schemas.microsoft.com/office/drawing/2014/main" id="{8BDC80A9-05FF-B914-8BB4-FF136505BEAA}"/>
                </a:ext>
              </a:extLst>
            </p:cNvPr>
            <p:cNvSpPr txBox="1">
              <a:spLocks noChangeArrowheads="1"/>
            </p:cNvSpPr>
            <p:nvPr/>
          </p:nvSpPr>
          <p:spPr bwMode="auto">
            <a:xfrm>
              <a:off x="7309651" y="3891264"/>
              <a:ext cx="947653" cy="743001"/>
            </a:xfrm>
            <a:prstGeom prst="rect">
              <a:avLst/>
            </a:prstGeom>
            <a:noFill/>
            <a:ln w="9525">
              <a:noFill/>
              <a:miter lim="800000"/>
              <a:headEnd/>
              <a:tailEnd/>
            </a:ln>
          </p:spPr>
          <p:txBody>
            <a:bodyPr wrap="square">
              <a:spAutoFit/>
            </a:bodyPr>
            <a:lstStyle/>
            <a:p>
              <a:pPr algn="ctr"/>
              <a:r>
                <a:rPr lang="en-US" sz="900" b="1" dirty="0">
                  <a:solidFill>
                    <a:prstClr val="black"/>
                  </a:solidFill>
                </a:rPr>
                <a:t>Sergeant First Class</a:t>
              </a:r>
            </a:p>
            <a:p>
              <a:pPr algn="ctr"/>
              <a:r>
                <a:rPr lang="en-US" sz="900" b="1" dirty="0">
                  <a:solidFill>
                    <a:prstClr val="black"/>
                  </a:solidFill>
                </a:rPr>
                <a:t>(SFC)</a:t>
              </a:r>
            </a:p>
            <a:p>
              <a:pPr algn="ctr">
                <a:spcBef>
                  <a:spcPts val="400"/>
                </a:spcBef>
              </a:pPr>
              <a:r>
                <a:rPr lang="en-US" sz="900" dirty="0">
                  <a:solidFill>
                    <a:prstClr val="black"/>
                  </a:solidFill>
                </a:rPr>
                <a:t>12.5–14 Years</a:t>
              </a:r>
            </a:p>
          </p:txBody>
        </p:sp>
        <p:sp>
          <p:nvSpPr>
            <p:cNvPr id="82" name="TextBox 92">
              <a:extLst>
                <a:ext uri="{FF2B5EF4-FFF2-40B4-BE49-F238E27FC236}">
                  <a16:creationId xmlns:a16="http://schemas.microsoft.com/office/drawing/2014/main" id="{67CBC10E-789B-B987-4827-83CD809159AB}"/>
                </a:ext>
              </a:extLst>
            </p:cNvPr>
            <p:cNvSpPr txBox="1">
              <a:spLocks noChangeArrowheads="1"/>
            </p:cNvSpPr>
            <p:nvPr/>
          </p:nvSpPr>
          <p:spPr bwMode="auto">
            <a:xfrm>
              <a:off x="8230674" y="3890611"/>
              <a:ext cx="838200" cy="507831"/>
            </a:xfrm>
            <a:prstGeom prst="rect">
              <a:avLst/>
            </a:prstGeom>
            <a:noFill/>
            <a:ln w="9525">
              <a:noFill/>
              <a:miter lim="800000"/>
              <a:headEnd/>
              <a:tailEnd/>
            </a:ln>
          </p:spPr>
          <p:txBody>
            <a:bodyPr>
              <a:spAutoFit/>
            </a:bodyPr>
            <a:lstStyle/>
            <a:p>
              <a:pPr algn="ctr"/>
              <a:r>
                <a:rPr lang="en-US" sz="900" b="1" dirty="0">
                  <a:solidFill>
                    <a:prstClr val="black"/>
                  </a:solidFill>
                </a:rPr>
                <a:t>Master Sergeant (MSG)</a:t>
              </a:r>
            </a:p>
          </p:txBody>
        </p:sp>
        <p:sp>
          <p:nvSpPr>
            <p:cNvPr id="83" name="TextBox 93">
              <a:extLst>
                <a:ext uri="{FF2B5EF4-FFF2-40B4-BE49-F238E27FC236}">
                  <a16:creationId xmlns:a16="http://schemas.microsoft.com/office/drawing/2014/main" id="{335D2008-D763-BE62-60D7-58BE88E83944}"/>
                </a:ext>
              </a:extLst>
            </p:cNvPr>
            <p:cNvSpPr txBox="1">
              <a:spLocks noChangeArrowheads="1"/>
            </p:cNvSpPr>
            <p:nvPr/>
          </p:nvSpPr>
          <p:spPr bwMode="auto">
            <a:xfrm>
              <a:off x="9022321" y="3890611"/>
              <a:ext cx="693871" cy="507831"/>
            </a:xfrm>
            <a:prstGeom prst="rect">
              <a:avLst/>
            </a:prstGeom>
            <a:noFill/>
            <a:ln w="9525">
              <a:noFill/>
              <a:miter lim="800000"/>
              <a:headEnd/>
              <a:tailEnd/>
            </a:ln>
          </p:spPr>
          <p:txBody>
            <a:bodyPr>
              <a:spAutoFit/>
            </a:bodyPr>
            <a:lstStyle/>
            <a:p>
              <a:pPr algn="ctr"/>
              <a:r>
                <a:rPr lang="en-US" sz="900" b="1" dirty="0">
                  <a:solidFill>
                    <a:prstClr val="black"/>
                  </a:solidFill>
                </a:rPr>
                <a:t>First Sergeant (1SG)</a:t>
              </a:r>
            </a:p>
          </p:txBody>
        </p:sp>
        <p:sp>
          <p:nvSpPr>
            <p:cNvPr id="84" name="TextBox 94">
              <a:extLst>
                <a:ext uri="{FF2B5EF4-FFF2-40B4-BE49-F238E27FC236}">
                  <a16:creationId xmlns:a16="http://schemas.microsoft.com/office/drawing/2014/main" id="{3F2F5F08-2805-03F2-3751-8F4EBAD22C33}"/>
                </a:ext>
              </a:extLst>
            </p:cNvPr>
            <p:cNvSpPr txBox="1">
              <a:spLocks noChangeArrowheads="1"/>
            </p:cNvSpPr>
            <p:nvPr/>
          </p:nvSpPr>
          <p:spPr bwMode="auto">
            <a:xfrm>
              <a:off x="5978248" y="5511942"/>
              <a:ext cx="897073" cy="369332"/>
            </a:xfrm>
            <a:prstGeom prst="rect">
              <a:avLst/>
            </a:prstGeom>
            <a:noFill/>
            <a:ln w="9525">
              <a:noFill/>
              <a:miter lim="800000"/>
              <a:headEnd/>
              <a:tailEnd/>
            </a:ln>
          </p:spPr>
          <p:txBody>
            <a:bodyPr wrap="square">
              <a:spAutoFit/>
            </a:bodyPr>
            <a:lstStyle/>
            <a:p>
              <a:pPr algn="ctr"/>
              <a:r>
                <a:rPr lang="en-US" sz="900" b="1" dirty="0">
                  <a:solidFill>
                    <a:prstClr val="black"/>
                  </a:solidFill>
                </a:rPr>
                <a:t>Sergeant  Major (SGM)</a:t>
              </a:r>
            </a:p>
          </p:txBody>
        </p:sp>
        <p:sp>
          <p:nvSpPr>
            <p:cNvPr id="85" name="TextBox 95">
              <a:extLst>
                <a:ext uri="{FF2B5EF4-FFF2-40B4-BE49-F238E27FC236}">
                  <a16:creationId xmlns:a16="http://schemas.microsoft.com/office/drawing/2014/main" id="{662B2120-E810-9706-E832-E562F9008B11}"/>
                </a:ext>
              </a:extLst>
            </p:cNvPr>
            <p:cNvSpPr txBox="1">
              <a:spLocks noChangeArrowheads="1"/>
            </p:cNvSpPr>
            <p:nvPr/>
          </p:nvSpPr>
          <p:spPr bwMode="auto">
            <a:xfrm>
              <a:off x="6810513" y="5519598"/>
              <a:ext cx="1333325" cy="369332"/>
            </a:xfrm>
            <a:prstGeom prst="rect">
              <a:avLst/>
            </a:prstGeom>
            <a:noFill/>
            <a:ln w="9525">
              <a:noFill/>
              <a:miter lim="800000"/>
              <a:headEnd/>
              <a:tailEnd/>
            </a:ln>
          </p:spPr>
          <p:txBody>
            <a:bodyPr wrap="square">
              <a:spAutoFit/>
            </a:bodyPr>
            <a:lstStyle/>
            <a:p>
              <a:pPr algn="ctr"/>
              <a:r>
                <a:rPr lang="en-US" sz="900" b="1" dirty="0">
                  <a:solidFill>
                    <a:prstClr val="black"/>
                  </a:solidFill>
                </a:rPr>
                <a:t>Command Sergeant Major (CSM)</a:t>
              </a:r>
            </a:p>
          </p:txBody>
        </p:sp>
        <p:sp>
          <p:nvSpPr>
            <p:cNvPr id="86" name="TextBox 96">
              <a:extLst>
                <a:ext uri="{FF2B5EF4-FFF2-40B4-BE49-F238E27FC236}">
                  <a16:creationId xmlns:a16="http://schemas.microsoft.com/office/drawing/2014/main" id="{62ACB220-B786-1CCA-81BF-A115DC3CD9C1}"/>
                </a:ext>
              </a:extLst>
            </p:cNvPr>
            <p:cNvSpPr txBox="1">
              <a:spLocks noChangeArrowheads="1"/>
            </p:cNvSpPr>
            <p:nvPr/>
          </p:nvSpPr>
          <p:spPr bwMode="auto">
            <a:xfrm>
              <a:off x="8407371" y="5657000"/>
              <a:ext cx="1199989" cy="369332"/>
            </a:xfrm>
            <a:prstGeom prst="rect">
              <a:avLst/>
            </a:prstGeom>
            <a:noFill/>
            <a:ln w="9525">
              <a:noFill/>
              <a:miter lim="800000"/>
              <a:headEnd/>
              <a:tailEnd/>
            </a:ln>
          </p:spPr>
          <p:txBody>
            <a:bodyPr wrap="square">
              <a:spAutoFit/>
            </a:bodyPr>
            <a:lstStyle/>
            <a:p>
              <a:pPr algn="ctr"/>
              <a:r>
                <a:rPr lang="en-US" sz="900" b="1" dirty="0">
                  <a:solidFill>
                    <a:prstClr val="black"/>
                  </a:solidFill>
                </a:rPr>
                <a:t>Sergeant Major of the Army (SMA)</a:t>
              </a:r>
            </a:p>
          </p:txBody>
        </p:sp>
        <p:sp>
          <p:nvSpPr>
            <p:cNvPr id="87" name="TextBox 97">
              <a:extLst>
                <a:ext uri="{FF2B5EF4-FFF2-40B4-BE49-F238E27FC236}">
                  <a16:creationId xmlns:a16="http://schemas.microsoft.com/office/drawing/2014/main" id="{A70E02C9-16AA-07C5-0734-EC3F75C85D75}"/>
                </a:ext>
              </a:extLst>
            </p:cNvPr>
            <p:cNvSpPr txBox="1">
              <a:spLocks noChangeArrowheads="1"/>
            </p:cNvSpPr>
            <p:nvPr/>
          </p:nvSpPr>
          <p:spPr bwMode="auto">
            <a:xfrm>
              <a:off x="5823172" y="1964889"/>
              <a:ext cx="620684" cy="369332"/>
            </a:xfrm>
            <a:prstGeom prst="rect">
              <a:avLst/>
            </a:prstGeom>
            <a:noFill/>
            <a:ln w="9525">
              <a:noFill/>
              <a:miter lim="800000"/>
              <a:headEnd/>
              <a:tailEnd/>
            </a:ln>
          </p:spPr>
          <p:txBody>
            <a:bodyPr wrap="none">
              <a:spAutoFit/>
            </a:bodyPr>
            <a:lstStyle/>
            <a:p>
              <a:pPr algn="ctr"/>
              <a:r>
                <a:rPr lang="en-US" sz="900" b="1" dirty="0">
                  <a:solidFill>
                    <a:prstClr val="black"/>
                  </a:solidFill>
                </a:rPr>
                <a:t>No</a:t>
              </a:r>
            </a:p>
            <a:p>
              <a:pPr algn="ctr"/>
              <a:r>
                <a:rPr lang="en-US" sz="900" b="1" dirty="0">
                  <a:solidFill>
                    <a:prstClr val="black"/>
                  </a:solidFill>
                </a:rPr>
                <a:t>Insignia</a:t>
              </a:r>
            </a:p>
          </p:txBody>
        </p:sp>
        <p:pic>
          <p:nvPicPr>
            <p:cNvPr id="88" name="Picture 99" descr="100px-US_Army_E-9_SMA.svg.png">
              <a:extLst>
                <a:ext uri="{FF2B5EF4-FFF2-40B4-BE49-F238E27FC236}">
                  <a16:creationId xmlns:a16="http://schemas.microsoft.com/office/drawing/2014/main" id="{9C71C229-CA29-D2C7-6901-D8B7FAE16203}"/>
                </a:ext>
              </a:extLst>
            </p:cNvPr>
            <p:cNvPicPr>
              <a:picLocks noChangeAspect="1"/>
            </p:cNvPicPr>
            <p:nvPr/>
          </p:nvPicPr>
          <p:blipFill>
            <a:blip r:embed="rId9" cstate="print"/>
            <a:srcRect/>
            <a:stretch>
              <a:fillRect/>
            </a:stretch>
          </p:blipFill>
          <p:spPr bwMode="auto">
            <a:xfrm>
              <a:off x="8853907" y="5053223"/>
              <a:ext cx="306917" cy="552248"/>
            </a:xfrm>
            <a:prstGeom prst="rect">
              <a:avLst/>
            </a:prstGeom>
            <a:noFill/>
            <a:ln w="9525">
              <a:noFill/>
              <a:miter lim="800000"/>
              <a:headEnd/>
              <a:tailEnd/>
            </a:ln>
          </p:spPr>
        </p:pic>
        <p:pic>
          <p:nvPicPr>
            <p:cNvPr id="89" name="Picture 100" descr="100px-US_Army_E-9_CSM.svg.png">
              <a:extLst>
                <a:ext uri="{FF2B5EF4-FFF2-40B4-BE49-F238E27FC236}">
                  <a16:creationId xmlns:a16="http://schemas.microsoft.com/office/drawing/2014/main" id="{58AED4F7-3E08-EFF7-9AAA-0706382B14E5}"/>
                </a:ext>
              </a:extLst>
            </p:cNvPr>
            <p:cNvPicPr>
              <a:picLocks noChangeAspect="1"/>
            </p:cNvPicPr>
            <p:nvPr/>
          </p:nvPicPr>
          <p:blipFill>
            <a:blip r:embed="rId10" cstate="print"/>
            <a:srcRect/>
            <a:stretch>
              <a:fillRect/>
            </a:stretch>
          </p:blipFill>
          <p:spPr bwMode="auto">
            <a:xfrm>
              <a:off x="7323717" y="4950844"/>
              <a:ext cx="306917" cy="552248"/>
            </a:xfrm>
            <a:prstGeom prst="rect">
              <a:avLst/>
            </a:prstGeom>
            <a:noFill/>
            <a:ln w="9525">
              <a:noFill/>
              <a:miter lim="800000"/>
              <a:headEnd/>
              <a:tailEnd/>
            </a:ln>
          </p:spPr>
        </p:pic>
        <p:pic>
          <p:nvPicPr>
            <p:cNvPr id="90" name="Picture 101" descr="100px-US_Army_E-9_SGM.svg.png">
              <a:extLst>
                <a:ext uri="{FF2B5EF4-FFF2-40B4-BE49-F238E27FC236}">
                  <a16:creationId xmlns:a16="http://schemas.microsoft.com/office/drawing/2014/main" id="{DCB92898-7EEB-D8FB-E9FC-4C954D78A1F0}"/>
                </a:ext>
              </a:extLst>
            </p:cNvPr>
            <p:cNvPicPr>
              <a:picLocks noChangeAspect="1"/>
            </p:cNvPicPr>
            <p:nvPr/>
          </p:nvPicPr>
          <p:blipFill>
            <a:blip r:embed="rId11" cstate="print"/>
            <a:srcRect/>
            <a:stretch>
              <a:fillRect/>
            </a:stretch>
          </p:blipFill>
          <p:spPr bwMode="auto">
            <a:xfrm>
              <a:off x="6278379" y="4931704"/>
              <a:ext cx="306917" cy="552248"/>
            </a:xfrm>
            <a:prstGeom prst="rect">
              <a:avLst/>
            </a:prstGeom>
            <a:noFill/>
            <a:ln w="9525">
              <a:noFill/>
              <a:miter lim="800000"/>
              <a:headEnd/>
              <a:tailEnd/>
            </a:ln>
          </p:spPr>
        </p:pic>
        <p:pic>
          <p:nvPicPr>
            <p:cNvPr id="91" name="Picture 102" descr="100px-US_Army_E-8_1SG.svg.png">
              <a:extLst>
                <a:ext uri="{FF2B5EF4-FFF2-40B4-BE49-F238E27FC236}">
                  <a16:creationId xmlns:a16="http://schemas.microsoft.com/office/drawing/2014/main" id="{6541AFE9-6A93-31D8-A5B9-0C43FC3CECA8}"/>
                </a:ext>
              </a:extLst>
            </p:cNvPr>
            <p:cNvPicPr>
              <a:picLocks noChangeAspect="1"/>
            </p:cNvPicPr>
            <p:nvPr/>
          </p:nvPicPr>
          <p:blipFill>
            <a:blip r:embed="rId12" cstate="print"/>
            <a:srcRect/>
            <a:stretch>
              <a:fillRect/>
            </a:stretch>
          </p:blipFill>
          <p:spPr bwMode="auto">
            <a:xfrm>
              <a:off x="9215798" y="3325324"/>
              <a:ext cx="306917" cy="552248"/>
            </a:xfrm>
            <a:prstGeom prst="rect">
              <a:avLst/>
            </a:prstGeom>
            <a:noFill/>
            <a:ln w="9525">
              <a:noFill/>
              <a:miter lim="800000"/>
              <a:headEnd/>
              <a:tailEnd/>
            </a:ln>
          </p:spPr>
        </p:pic>
        <p:pic>
          <p:nvPicPr>
            <p:cNvPr id="92" name="Picture 103" descr="100px-US_Army_E-8_MSG.svg.png">
              <a:extLst>
                <a:ext uri="{FF2B5EF4-FFF2-40B4-BE49-F238E27FC236}">
                  <a16:creationId xmlns:a16="http://schemas.microsoft.com/office/drawing/2014/main" id="{0D70EF0E-413E-99C3-3936-A2CB2F58A3C2}"/>
                </a:ext>
              </a:extLst>
            </p:cNvPr>
            <p:cNvPicPr>
              <a:picLocks noChangeAspect="1"/>
            </p:cNvPicPr>
            <p:nvPr/>
          </p:nvPicPr>
          <p:blipFill>
            <a:blip r:embed="rId13" cstate="print"/>
            <a:srcRect/>
            <a:stretch>
              <a:fillRect/>
            </a:stretch>
          </p:blipFill>
          <p:spPr bwMode="auto">
            <a:xfrm>
              <a:off x="8496316" y="3325324"/>
              <a:ext cx="306917" cy="552248"/>
            </a:xfrm>
            <a:prstGeom prst="rect">
              <a:avLst/>
            </a:prstGeom>
            <a:noFill/>
            <a:ln w="9525">
              <a:noFill/>
              <a:miter lim="800000"/>
              <a:headEnd/>
              <a:tailEnd/>
            </a:ln>
          </p:spPr>
        </p:pic>
        <p:pic>
          <p:nvPicPr>
            <p:cNvPr id="93" name="Picture 104" descr="100px-US_Army_E-7.svg.png">
              <a:extLst>
                <a:ext uri="{FF2B5EF4-FFF2-40B4-BE49-F238E27FC236}">
                  <a16:creationId xmlns:a16="http://schemas.microsoft.com/office/drawing/2014/main" id="{392B7603-F2D3-70EE-DF4D-B50CC02A257F}"/>
                </a:ext>
              </a:extLst>
            </p:cNvPr>
            <p:cNvPicPr>
              <a:picLocks noChangeAspect="1"/>
            </p:cNvPicPr>
            <p:nvPr/>
          </p:nvPicPr>
          <p:blipFill>
            <a:blip r:embed="rId14" cstate="print"/>
            <a:srcRect/>
            <a:stretch>
              <a:fillRect/>
            </a:stretch>
          </p:blipFill>
          <p:spPr bwMode="auto">
            <a:xfrm>
              <a:off x="7625011" y="3348333"/>
              <a:ext cx="306917" cy="506230"/>
            </a:xfrm>
            <a:prstGeom prst="rect">
              <a:avLst/>
            </a:prstGeom>
            <a:noFill/>
            <a:ln w="9525">
              <a:noFill/>
              <a:miter lim="800000"/>
              <a:headEnd/>
              <a:tailEnd/>
            </a:ln>
          </p:spPr>
        </p:pic>
        <p:pic>
          <p:nvPicPr>
            <p:cNvPr id="94" name="Picture 105" descr="100px-US_Army_E-6.svg.png">
              <a:extLst>
                <a:ext uri="{FF2B5EF4-FFF2-40B4-BE49-F238E27FC236}">
                  <a16:creationId xmlns:a16="http://schemas.microsoft.com/office/drawing/2014/main" id="{02314D31-C940-80D4-FC35-D4768FF47979}"/>
                </a:ext>
              </a:extLst>
            </p:cNvPr>
            <p:cNvPicPr>
              <a:picLocks noChangeAspect="1"/>
            </p:cNvPicPr>
            <p:nvPr/>
          </p:nvPicPr>
          <p:blipFill>
            <a:blip r:embed="rId15" cstate="print"/>
            <a:srcRect/>
            <a:stretch>
              <a:fillRect/>
            </a:stretch>
          </p:blipFill>
          <p:spPr bwMode="auto">
            <a:xfrm>
              <a:off x="6791539" y="3371344"/>
              <a:ext cx="306917" cy="460207"/>
            </a:xfrm>
            <a:prstGeom prst="rect">
              <a:avLst/>
            </a:prstGeom>
            <a:noFill/>
            <a:ln w="9525">
              <a:noFill/>
              <a:miter lim="800000"/>
              <a:headEnd/>
              <a:tailEnd/>
            </a:ln>
          </p:spPr>
        </p:pic>
        <p:pic>
          <p:nvPicPr>
            <p:cNvPr id="95" name="Picture 106" descr="100px-US_Army_E-5.svg.png">
              <a:extLst>
                <a:ext uri="{FF2B5EF4-FFF2-40B4-BE49-F238E27FC236}">
                  <a16:creationId xmlns:a16="http://schemas.microsoft.com/office/drawing/2014/main" id="{9C9B7505-3518-AB1B-42EC-B10182ACDB30}"/>
                </a:ext>
              </a:extLst>
            </p:cNvPr>
            <p:cNvPicPr>
              <a:picLocks noChangeAspect="1"/>
            </p:cNvPicPr>
            <p:nvPr/>
          </p:nvPicPr>
          <p:blipFill>
            <a:blip r:embed="rId16" cstate="print"/>
            <a:srcRect/>
            <a:stretch>
              <a:fillRect/>
            </a:stretch>
          </p:blipFill>
          <p:spPr bwMode="auto">
            <a:xfrm>
              <a:off x="5986435" y="3409694"/>
              <a:ext cx="306917" cy="383506"/>
            </a:xfrm>
            <a:prstGeom prst="rect">
              <a:avLst/>
            </a:prstGeom>
            <a:noFill/>
            <a:ln w="9525">
              <a:noFill/>
              <a:miter lim="800000"/>
              <a:headEnd/>
              <a:tailEnd/>
            </a:ln>
          </p:spPr>
        </p:pic>
        <p:pic>
          <p:nvPicPr>
            <p:cNvPr id="96" name="Picture 107" descr="100px-US_Army_E-4.svg.png">
              <a:extLst>
                <a:ext uri="{FF2B5EF4-FFF2-40B4-BE49-F238E27FC236}">
                  <a16:creationId xmlns:a16="http://schemas.microsoft.com/office/drawing/2014/main" id="{F847F408-9A85-FC57-DD25-0C33ABBE8134}"/>
                </a:ext>
              </a:extLst>
            </p:cNvPr>
            <p:cNvPicPr>
              <a:picLocks noChangeAspect="1"/>
            </p:cNvPicPr>
            <p:nvPr/>
          </p:nvPicPr>
          <p:blipFill>
            <a:blip r:embed="rId17" cstate="print"/>
            <a:srcRect/>
            <a:stretch>
              <a:fillRect/>
            </a:stretch>
          </p:blipFill>
          <p:spPr bwMode="auto">
            <a:xfrm>
              <a:off x="9215798" y="1947159"/>
              <a:ext cx="306916" cy="337485"/>
            </a:xfrm>
            <a:prstGeom prst="rect">
              <a:avLst/>
            </a:prstGeom>
            <a:noFill/>
            <a:ln w="9525">
              <a:noFill/>
              <a:miter lim="800000"/>
              <a:headEnd/>
              <a:tailEnd/>
            </a:ln>
          </p:spPr>
        </p:pic>
        <p:pic>
          <p:nvPicPr>
            <p:cNvPr id="97" name="Picture 108" descr="100px-US_Army_E-4_SPC.svg.png">
              <a:extLst>
                <a:ext uri="{FF2B5EF4-FFF2-40B4-BE49-F238E27FC236}">
                  <a16:creationId xmlns:a16="http://schemas.microsoft.com/office/drawing/2014/main" id="{720231EF-8E67-42DC-F93C-48C54C510F51}"/>
                </a:ext>
              </a:extLst>
            </p:cNvPr>
            <p:cNvPicPr>
              <a:picLocks noChangeAspect="1"/>
            </p:cNvPicPr>
            <p:nvPr/>
          </p:nvPicPr>
          <p:blipFill>
            <a:blip r:embed="rId18" cstate="print"/>
            <a:srcRect/>
            <a:stretch>
              <a:fillRect/>
            </a:stretch>
          </p:blipFill>
          <p:spPr bwMode="auto">
            <a:xfrm>
              <a:off x="8496316" y="1947159"/>
              <a:ext cx="306916" cy="337485"/>
            </a:xfrm>
            <a:prstGeom prst="rect">
              <a:avLst/>
            </a:prstGeom>
            <a:noFill/>
            <a:ln w="9525">
              <a:noFill/>
              <a:miter lim="800000"/>
              <a:headEnd/>
              <a:tailEnd/>
            </a:ln>
          </p:spPr>
        </p:pic>
        <p:pic>
          <p:nvPicPr>
            <p:cNvPr id="98" name="Picture 109" descr="100px-US_Army_E-3.svg.png">
              <a:extLst>
                <a:ext uri="{FF2B5EF4-FFF2-40B4-BE49-F238E27FC236}">
                  <a16:creationId xmlns:a16="http://schemas.microsoft.com/office/drawing/2014/main" id="{57D6487D-3816-5D70-8018-E3E7EBF51F64}"/>
                </a:ext>
              </a:extLst>
            </p:cNvPr>
            <p:cNvPicPr>
              <a:picLocks noChangeAspect="1"/>
            </p:cNvPicPr>
            <p:nvPr/>
          </p:nvPicPr>
          <p:blipFill>
            <a:blip r:embed="rId19" cstate="print"/>
            <a:srcRect/>
            <a:stretch>
              <a:fillRect/>
            </a:stretch>
          </p:blipFill>
          <p:spPr bwMode="auto">
            <a:xfrm>
              <a:off x="7618715" y="1916478"/>
              <a:ext cx="306917" cy="368166"/>
            </a:xfrm>
            <a:prstGeom prst="rect">
              <a:avLst/>
            </a:prstGeom>
            <a:noFill/>
            <a:ln w="9525">
              <a:noFill/>
              <a:miter lim="800000"/>
              <a:headEnd/>
              <a:tailEnd/>
            </a:ln>
          </p:spPr>
        </p:pic>
        <p:pic>
          <p:nvPicPr>
            <p:cNvPr id="99" name="Picture 110" descr="100px-US_Army_E-2.svg.png">
              <a:extLst>
                <a:ext uri="{FF2B5EF4-FFF2-40B4-BE49-F238E27FC236}">
                  <a16:creationId xmlns:a16="http://schemas.microsoft.com/office/drawing/2014/main" id="{9642DB37-1B62-7188-5A01-505B31B23C80}"/>
                </a:ext>
              </a:extLst>
            </p:cNvPr>
            <p:cNvPicPr>
              <a:picLocks noChangeAspect="1"/>
            </p:cNvPicPr>
            <p:nvPr/>
          </p:nvPicPr>
          <p:blipFill>
            <a:blip r:embed="rId20" cstate="print"/>
            <a:srcRect/>
            <a:stretch>
              <a:fillRect/>
            </a:stretch>
          </p:blipFill>
          <p:spPr bwMode="auto">
            <a:xfrm>
              <a:off x="6793190" y="1993179"/>
              <a:ext cx="306917" cy="291465"/>
            </a:xfrm>
            <a:prstGeom prst="rect">
              <a:avLst/>
            </a:prstGeom>
            <a:noFill/>
            <a:ln w="9525">
              <a:noFill/>
              <a:miter lim="800000"/>
              <a:headEnd/>
              <a:tailEnd/>
            </a:ln>
          </p:spPr>
        </p:pic>
        <p:sp>
          <p:nvSpPr>
            <p:cNvPr id="100" name="TextBox 56">
              <a:extLst>
                <a:ext uri="{FF2B5EF4-FFF2-40B4-BE49-F238E27FC236}">
                  <a16:creationId xmlns:a16="http://schemas.microsoft.com/office/drawing/2014/main" id="{242C725B-6A8D-9B86-5F8D-18BA4BAF6B29}"/>
                </a:ext>
              </a:extLst>
            </p:cNvPr>
            <p:cNvSpPr txBox="1">
              <a:spLocks noChangeArrowheads="1"/>
            </p:cNvSpPr>
            <p:nvPr/>
          </p:nvSpPr>
          <p:spPr bwMode="auto">
            <a:xfrm>
              <a:off x="5920413" y="1649310"/>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E-1</a:t>
              </a:r>
            </a:p>
          </p:txBody>
        </p:sp>
        <p:grpSp>
          <p:nvGrpSpPr>
            <p:cNvPr id="101" name="Group 100">
              <a:extLst>
                <a:ext uri="{FF2B5EF4-FFF2-40B4-BE49-F238E27FC236}">
                  <a16:creationId xmlns:a16="http://schemas.microsoft.com/office/drawing/2014/main" id="{EDCB7F6F-03B8-FAF2-94EB-BD23354CD30D}"/>
                </a:ext>
              </a:extLst>
            </p:cNvPr>
            <p:cNvGrpSpPr/>
            <p:nvPr/>
          </p:nvGrpSpPr>
          <p:grpSpPr>
            <a:xfrm>
              <a:off x="5708714" y="1617923"/>
              <a:ext cx="4127823" cy="4526185"/>
              <a:chOff x="5880164" y="1617923"/>
              <a:chExt cx="4127823" cy="4526185"/>
            </a:xfrm>
          </p:grpSpPr>
          <p:cxnSp>
            <p:nvCxnSpPr>
              <p:cNvPr id="114" name="Straight Connector 113">
                <a:extLst>
                  <a:ext uri="{FF2B5EF4-FFF2-40B4-BE49-F238E27FC236}">
                    <a16:creationId xmlns:a16="http://schemas.microsoft.com/office/drawing/2014/main" id="{57E74E25-EE42-3343-96FA-80B90CFCA7AF}"/>
                  </a:ext>
                </a:extLst>
              </p:cNvPr>
              <p:cNvCxnSpPr/>
              <p:nvPr/>
            </p:nvCxnSpPr>
            <p:spPr>
              <a:xfrm>
                <a:off x="5880164" y="3029799"/>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EF07F8E-2C69-C7FE-75F6-35AB141F5663}"/>
                  </a:ext>
                </a:extLst>
              </p:cNvPr>
              <p:cNvCxnSpPr/>
              <p:nvPr/>
            </p:nvCxnSpPr>
            <p:spPr>
              <a:xfrm>
                <a:off x="5880164" y="4589723"/>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02074E9-B14F-A736-7EBB-10E90A7E5C15}"/>
                  </a:ext>
                </a:extLst>
              </p:cNvPr>
              <p:cNvCxnSpPr/>
              <p:nvPr/>
            </p:nvCxnSpPr>
            <p:spPr>
              <a:xfrm>
                <a:off x="6705721" y="1617923"/>
                <a:ext cx="0" cy="2976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0FE4B01-BA84-3F46-5D1C-33D677E8427B}"/>
                  </a:ext>
                </a:extLst>
              </p:cNvPr>
              <p:cNvCxnSpPr/>
              <p:nvPr/>
            </p:nvCxnSpPr>
            <p:spPr>
              <a:xfrm>
                <a:off x="7531288" y="1617923"/>
                <a:ext cx="0" cy="2976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C37E68B-5270-F5EF-99A7-4A4A32A5D9C1}"/>
                  </a:ext>
                </a:extLst>
              </p:cNvPr>
              <p:cNvCxnSpPr/>
              <p:nvPr/>
            </p:nvCxnSpPr>
            <p:spPr>
              <a:xfrm>
                <a:off x="8356855" y="1617923"/>
                <a:ext cx="0" cy="4526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477F256-8D19-2D44-08F1-8D39D2D99B02}"/>
                  </a:ext>
                </a:extLst>
              </p:cNvPr>
              <p:cNvCxnSpPr/>
              <p:nvPr/>
            </p:nvCxnSpPr>
            <p:spPr>
              <a:xfrm>
                <a:off x="5880164" y="1617923"/>
                <a:ext cx="0" cy="4526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F109B55-121E-041F-870C-3A103D977CCD}"/>
                  </a:ext>
                </a:extLst>
              </p:cNvPr>
              <p:cNvCxnSpPr/>
              <p:nvPr/>
            </p:nvCxnSpPr>
            <p:spPr>
              <a:xfrm>
                <a:off x="5880164" y="6144108"/>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C4595C5-7A61-424B-D299-73F1F466B223}"/>
                  </a:ext>
                </a:extLst>
              </p:cNvPr>
              <p:cNvCxnSpPr/>
              <p:nvPr/>
            </p:nvCxnSpPr>
            <p:spPr>
              <a:xfrm>
                <a:off x="5880164" y="1617923"/>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CA673BD-AA65-71AE-FCD4-E7D3D1672264}"/>
                  </a:ext>
                </a:extLst>
              </p:cNvPr>
              <p:cNvCxnSpPr/>
              <p:nvPr/>
            </p:nvCxnSpPr>
            <p:spPr>
              <a:xfrm>
                <a:off x="10007987" y="1623189"/>
                <a:ext cx="0" cy="4520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TextBox 56">
              <a:extLst>
                <a:ext uri="{FF2B5EF4-FFF2-40B4-BE49-F238E27FC236}">
                  <a16:creationId xmlns:a16="http://schemas.microsoft.com/office/drawing/2014/main" id="{8D779E84-C297-C22A-9914-BDF3925F1A32}"/>
                </a:ext>
              </a:extLst>
            </p:cNvPr>
            <p:cNvSpPr txBox="1">
              <a:spLocks noChangeArrowheads="1"/>
            </p:cNvSpPr>
            <p:nvPr/>
          </p:nvSpPr>
          <p:spPr bwMode="auto">
            <a:xfrm>
              <a:off x="6733547" y="1649381"/>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E-2</a:t>
              </a:r>
            </a:p>
          </p:txBody>
        </p:sp>
        <p:sp>
          <p:nvSpPr>
            <p:cNvPr id="103" name="TextBox 56">
              <a:extLst>
                <a:ext uri="{FF2B5EF4-FFF2-40B4-BE49-F238E27FC236}">
                  <a16:creationId xmlns:a16="http://schemas.microsoft.com/office/drawing/2014/main" id="{E147FF5C-F2E3-B27F-4A97-F03BB6CC83D3}"/>
                </a:ext>
              </a:extLst>
            </p:cNvPr>
            <p:cNvSpPr txBox="1">
              <a:spLocks noChangeArrowheads="1"/>
            </p:cNvSpPr>
            <p:nvPr/>
          </p:nvSpPr>
          <p:spPr bwMode="auto">
            <a:xfrm>
              <a:off x="7559520" y="1648939"/>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E-3</a:t>
              </a:r>
            </a:p>
          </p:txBody>
        </p:sp>
        <p:sp>
          <p:nvSpPr>
            <p:cNvPr id="104" name="TextBox 56">
              <a:extLst>
                <a:ext uri="{FF2B5EF4-FFF2-40B4-BE49-F238E27FC236}">
                  <a16:creationId xmlns:a16="http://schemas.microsoft.com/office/drawing/2014/main" id="{1CC5E9EB-735B-FC4E-7416-823A9F18C409}"/>
                </a:ext>
              </a:extLst>
            </p:cNvPr>
            <p:cNvSpPr txBox="1">
              <a:spLocks noChangeArrowheads="1"/>
            </p:cNvSpPr>
            <p:nvPr/>
          </p:nvSpPr>
          <p:spPr bwMode="auto">
            <a:xfrm>
              <a:off x="8795353" y="1649010"/>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E-4</a:t>
              </a:r>
            </a:p>
          </p:txBody>
        </p:sp>
        <p:sp>
          <p:nvSpPr>
            <p:cNvPr id="105" name="TextBox 56">
              <a:extLst>
                <a:ext uri="{FF2B5EF4-FFF2-40B4-BE49-F238E27FC236}">
                  <a16:creationId xmlns:a16="http://schemas.microsoft.com/office/drawing/2014/main" id="{55325DB3-CCF5-D669-34EC-B75AF5FA8D89}"/>
                </a:ext>
              </a:extLst>
            </p:cNvPr>
            <p:cNvSpPr txBox="1">
              <a:spLocks noChangeArrowheads="1"/>
            </p:cNvSpPr>
            <p:nvPr/>
          </p:nvSpPr>
          <p:spPr bwMode="auto">
            <a:xfrm>
              <a:off x="5920648" y="30979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E-5</a:t>
              </a:r>
            </a:p>
          </p:txBody>
        </p:sp>
        <p:sp>
          <p:nvSpPr>
            <p:cNvPr id="106" name="TextBox 56">
              <a:extLst>
                <a:ext uri="{FF2B5EF4-FFF2-40B4-BE49-F238E27FC236}">
                  <a16:creationId xmlns:a16="http://schemas.microsoft.com/office/drawing/2014/main" id="{3AC0D3A9-56C5-F989-6E5D-9DD96945F2B4}"/>
                </a:ext>
              </a:extLst>
            </p:cNvPr>
            <p:cNvSpPr txBox="1">
              <a:spLocks noChangeArrowheads="1"/>
            </p:cNvSpPr>
            <p:nvPr/>
          </p:nvSpPr>
          <p:spPr bwMode="auto">
            <a:xfrm>
              <a:off x="6734188" y="3098004"/>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E-6</a:t>
              </a:r>
            </a:p>
          </p:txBody>
        </p:sp>
        <p:sp>
          <p:nvSpPr>
            <p:cNvPr id="107" name="TextBox 56">
              <a:extLst>
                <a:ext uri="{FF2B5EF4-FFF2-40B4-BE49-F238E27FC236}">
                  <a16:creationId xmlns:a16="http://schemas.microsoft.com/office/drawing/2014/main" id="{433E5F9A-78B3-1B58-53CC-73ECBC2A938F}"/>
                </a:ext>
              </a:extLst>
            </p:cNvPr>
            <p:cNvSpPr txBox="1">
              <a:spLocks noChangeArrowheads="1"/>
            </p:cNvSpPr>
            <p:nvPr/>
          </p:nvSpPr>
          <p:spPr bwMode="auto">
            <a:xfrm>
              <a:off x="7559755" y="3097562"/>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E-7</a:t>
              </a:r>
            </a:p>
          </p:txBody>
        </p:sp>
        <p:sp>
          <p:nvSpPr>
            <p:cNvPr id="108" name="TextBox 56">
              <a:extLst>
                <a:ext uri="{FF2B5EF4-FFF2-40B4-BE49-F238E27FC236}">
                  <a16:creationId xmlns:a16="http://schemas.microsoft.com/office/drawing/2014/main" id="{13A8A89B-04DB-8C10-54B5-D79503C7C09E}"/>
                </a:ext>
              </a:extLst>
            </p:cNvPr>
            <p:cNvSpPr txBox="1">
              <a:spLocks noChangeArrowheads="1"/>
            </p:cNvSpPr>
            <p:nvPr/>
          </p:nvSpPr>
          <p:spPr bwMode="auto">
            <a:xfrm>
              <a:off x="8795352" y="30976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E-8</a:t>
              </a:r>
            </a:p>
          </p:txBody>
        </p:sp>
        <p:sp>
          <p:nvSpPr>
            <p:cNvPr id="109" name="TextBox 56">
              <a:extLst>
                <a:ext uri="{FF2B5EF4-FFF2-40B4-BE49-F238E27FC236}">
                  <a16:creationId xmlns:a16="http://schemas.microsoft.com/office/drawing/2014/main" id="{C8C83BA2-575A-391D-3CFE-CDB5D9896BB1}"/>
                </a:ext>
              </a:extLst>
            </p:cNvPr>
            <p:cNvSpPr txBox="1">
              <a:spLocks noChangeArrowheads="1"/>
            </p:cNvSpPr>
            <p:nvPr/>
          </p:nvSpPr>
          <p:spPr bwMode="auto">
            <a:xfrm>
              <a:off x="6736468" y="4689131"/>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E-9</a:t>
              </a:r>
            </a:p>
          </p:txBody>
        </p:sp>
        <p:sp>
          <p:nvSpPr>
            <p:cNvPr id="110" name="TextBox 56">
              <a:extLst>
                <a:ext uri="{FF2B5EF4-FFF2-40B4-BE49-F238E27FC236}">
                  <a16:creationId xmlns:a16="http://schemas.microsoft.com/office/drawing/2014/main" id="{008B03DE-1737-6922-F241-C5BF69A1F67A}"/>
                </a:ext>
              </a:extLst>
            </p:cNvPr>
            <p:cNvSpPr txBox="1">
              <a:spLocks noChangeArrowheads="1"/>
            </p:cNvSpPr>
            <p:nvPr/>
          </p:nvSpPr>
          <p:spPr bwMode="auto">
            <a:xfrm>
              <a:off x="8236070" y="4631539"/>
              <a:ext cx="1542590" cy="426133"/>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Senior </a:t>
              </a:r>
              <a:br>
                <a:rPr lang="en-US" sz="1000" b="1" dirty="0">
                  <a:solidFill>
                    <a:prstClr val="black"/>
                  </a:solidFill>
                </a:rPr>
              </a:br>
              <a:r>
                <a:rPr lang="en-US" sz="1000" b="1" dirty="0">
                  <a:solidFill>
                    <a:prstClr val="black"/>
                  </a:solidFill>
                </a:rPr>
                <a:t>Enlisted Advisor</a:t>
              </a:r>
            </a:p>
          </p:txBody>
        </p:sp>
        <p:sp>
          <p:nvSpPr>
            <p:cNvPr id="111" name="TextBox 89">
              <a:extLst>
                <a:ext uri="{FF2B5EF4-FFF2-40B4-BE49-F238E27FC236}">
                  <a16:creationId xmlns:a16="http://schemas.microsoft.com/office/drawing/2014/main" id="{A9D8D303-B54E-F0F7-6AD1-582708EC1FD8}"/>
                </a:ext>
              </a:extLst>
            </p:cNvPr>
            <p:cNvSpPr txBox="1">
              <a:spLocks noChangeArrowheads="1"/>
            </p:cNvSpPr>
            <p:nvPr/>
          </p:nvSpPr>
          <p:spPr bwMode="auto">
            <a:xfrm>
              <a:off x="8638112" y="2767365"/>
              <a:ext cx="745717" cy="230832"/>
            </a:xfrm>
            <a:prstGeom prst="rect">
              <a:avLst/>
            </a:prstGeom>
            <a:noFill/>
            <a:ln w="9525">
              <a:noFill/>
              <a:miter lim="800000"/>
              <a:headEnd/>
              <a:tailEnd/>
            </a:ln>
          </p:spPr>
          <p:txBody>
            <a:bodyPr wrap="none">
              <a:spAutoFit/>
            </a:bodyPr>
            <a:lstStyle/>
            <a:p>
              <a:pPr algn="ctr"/>
              <a:r>
                <a:rPr lang="en-US" sz="900" dirty="0">
                  <a:solidFill>
                    <a:prstClr val="black"/>
                  </a:solidFill>
                </a:rPr>
                <a:t>30 Months</a:t>
              </a:r>
            </a:p>
          </p:txBody>
        </p:sp>
        <p:sp>
          <p:nvSpPr>
            <p:cNvPr id="112" name="TextBox 89">
              <a:extLst>
                <a:ext uri="{FF2B5EF4-FFF2-40B4-BE49-F238E27FC236}">
                  <a16:creationId xmlns:a16="http://schemas.microsoft.com/office/drawing/2014/main" id="{86F2B422-E335-EACF-E10F-D17E4727756A}"/>
                </a:ext>
              </a:extLst>
            </p:cNvPr>
            <p:cNvSpPr txBox="1">
              <a:spLocks noChangeArrowheads="1"/>
            </p:cNvSpPr>
            <p:nvPr/>
          </p:nvSpPr>
          <p:spPr bwMode="auto">
            <a:xfrm>
              <a:off x="8564496" y="4382274"/>
              <a:ext cx="903763" cy="245845"/>
            </a:xfrm>
            <a:prstGeom prst="rect">
              <a:avLst/>
            </a:prstGeom>
            <a:noFill/>
            <a:ln w="9525">
              <a:noFill/>
              <a:miter lim="800000"/>
              <a:headEnd/>
              <a:tailEnd/>
            </a:ln>
          </p:spPr>
          <p:txBody>
            <a:bodyPr wrap="none">
              <a:spAutoFit/>
            </a:bodyPr>
            <a:lstStyle/>
            <a:p>
              <a:pPr algn="ctr"/>
              <a:r>
                <a:rPr lang="en-US" sz="900" dirty="0">
                  <a:solidFill>
                    <a:prstClr val="black"/>
                  </a:solidFill>
                </a:rPr>
                <a:t>17.7–20 Years</a:t>
              </a:r>
            </a:p>
          </p:txBody>
        </p:sp>
        <p:sp>
          <p:nvSpPr>
            <p:cNvPr id="113" name="TextBox 89">
              <a:extLst>
                <a:ext uri="{FF2B5EF4-FFF2-40B4-BE49-F238E27FC236}">
                  <a16:creationId xmlns:a16="http://schemas.microsoft.com/office/drawing/2014/main" id="{97C4E210-EB37-694A-7298-1754EDC26A3E}"/>
                </a:ext>
              </a:extLst>
            </p:cNvPr>
            <p:cNvSpPr txBox="1">
              <a:spLocks noChangeArrowheads="1"/>
            </p:cNvSpPr>
            <p:nvPr/>
          </p:nvSpPr>
          <p:spPr bwMode="auto">
            <a:xfrm>
              <a:off x="6474976" y="5900565"/>
              <a:ext cx="944168" cy="245845"/>
            </a:xfrm>
            <a:prstGeom prst="rect">
              <a:avLst/>
            </a:prstGeom>
            <a:noFill/>
            <a:ln w="9525">
              <a:noFill/>
              <a:miter lim="800000"/>
              <a:headEnd/>
              <a:tailEnd/>
            </a:ln>
          </p:spPr>
          <p:txBody>
            <a:bodyPr wrap="none">
              <a:spAutoFit/>
            </a:bodyPr>
            <a:lstStyle/>
            <a:p>
              <a:pPr algn="ctr"/>
              <a:r>
                <a:rPr lang="en-US" sz="900" dirty="0">
                  <a:solidFill>
                    <a:prstClr val="black"/>
                  </a:solidFill>
                </a:rPr>
                <a:t>22.6–24 Years</a:t>
              </a:r>
            </a:p>
          </p:txBody>
        </p:sp>
      </p:grpSp>
      <p:grpSp>
        <p:nvGrpSpPr>
          <p:cNvPr id="123" name="Group 122">
            <a:extLst>
              <a:ext uri="{FF2B5EF4-FFF2-40B4-BE49-F238E27FC236}">
                <a16:creationId xmlns:a16="http://schemas.microsoft.com/office/drawing/2014/main" id="{11E6276B-7FC6-35DC-047E-B3FEBB1FA299}"/>
              </a:ext>
            </a:extLst>
          </p:cNvPr>
          <p:cNvGrpSpPr/>
          <p:nvPr/>
        </p:nvGrpSpPr>
        <p:grpSpPr>
          <a:xfrm>
            <a:off x="4472650" y="1988533"/>
            <a:ext cx="1775247" cy="4246390"/>
            <a:chOff x="9971839" y="1616990"/>
            <a:chExt cx="1761984" cy="4525340"/>
          </a:xfrm>
        </p:grpSpPr>
        <p:sp>
          <p:nvSpPr>
            <p:cNvPr id="124" name="TextBox 72">
              <a:extLst>
                <a:ext uri="{FF2B5EF4-FFF2-40B4-BE49-F238E27FC236}">
                  <a16:creationId xmlns:a16="http://schemas.microsoft.com/office/drawing/2014/main" id="{88B25F81-BCB2-D2A3-5C28-7E526B3D8160}"/>
                </a:ext>
              </a:extLst>
            </p:cNvPr>
            <p:cNvSpPr txBox="1">
              <a:spLocks noChangeArrowheads="1"/>
            </p:cNvSpPr>
            <p:nvPr/>
          </p:nvSpPr>
          <p:spPr bwMode="auto">
            <a:xfrm>
              <a:off x="10123063" y="2534243"/>
              <a:ext cx="620684" cy="507831"/>
            </a:xfrm>
            <a:prstGeom prst="rect">
              <a:avLst/>
            </a:prstGeom>
            <a:noFill/>
            <a:ln w="9525">
              <a:noFill/>
              <a:miter lim="800000"/>
              <a:headEnd/>
              <a:tailEnd/>
            </a:ln>
          </p:spPr>
          <p:txBody>
            <a:bodyPr wrap="none">
              <a:spAutoFit/>
            </a:bodyPr>
            <a:lstStyle/>
            <a:p>
              <a:pPr algn="ctr"/>
              <a:r>
                <a:rPr lang="en-US" sz="900" b="1" dirty="0">
                  <a:solidFill>
                    <a:prstClr val="black"/>
                  </a:solidFill>
                </a:rPr>
                <a:t>Warrant</a:t>
              </a:r>
              <a:br>
                <a:rPr lang="en-US" sz="900" b="1" dirty="0">
                  <a:solidFill>
                    <a:prstClr val="black"/>
                  </a:solidFill>
                </a:rPr>
              </a:br>
              <a:r>
                <a:rPr lang="en-US" sz="900" b="1" dirty="0">
                  <a:solidFill>
                    <a:prstClr val="black"/>
                  </a:solidFill>
                </a:rPr>
                <a:t>Officer</a:t>
              </a:r>
            </a:p>
            <a:p>
              <a:pPr algn="ctr"/>
              <a:r>
                <a:rPr lang="en-US" sz="900" b="1" dirty="0">
                  <a:solidFill>
                    <a:prstClr val="black"/>
                  </a:solidFill>
                </a:rPr>
                <a:t>(W01)</a:t>
              </a:r>
            </a:p>
          </p:txBody>
        </p:sp>
        <p:pic>
          <p:nvPicPr>
            <p:cNvPr id="125" name="Picture 73" descr="160px-US-Army-CW5compare.svg.png">
              <a:extLst>
                <a:ext uri="{FF2B5EF4-FFF2-40B4-BE49-F238E27FC236}">
                  <a16:creationId xmlns:a16="http://schemas.microsoft.com/office/drawing/2014/main" id="{2CB53166-7AD6-610B-3034-777E8C572DB6}"/>
                </a:ext>
              </a:extLst>
            </p:cNvPr>
            <p:cNvPicPr>
              <a:picLocks noChangeAspect="1"/>
            </p:cNvPicPr>
            <p:nvPr/>
          </p:nvPicPr>
          <p:blipFill>
            <a:blip r:embed="rId21" cstate="print"/>
            <a:srcRect/>
            <a:stretch>
              <a:fillRect/>
            </a:stretch>
          </p:blipFill>
          <p:spPr bwMode="auto">
            <a:xfrm>
              <a:off x="10742868" y="4930154"/>
              <a:ext cx="304247" cy="624725"/>
            </a:xfrm>
            <a:prstGeom prst="rect">
              <a:avLst/>
            </a:prstGeom>
            <a:noFill/>
            <a:ln w="9525">
              <a:noFill/>
              <a:miter lim="800000"/>
              <a:headEnd/>
              <a:tailEnd/>
            </a:ln>
          </p:spPr>
        </p:pic>
        <p:pic>
          <p:nvPicPr>
            <p:cNvPr id="126" name="Picture 74" descr="40px-US-Army-CW4.svg.png">
              <a:extLst>
                <a:ext uri="{FF2B5EF4-FFF2-40B4-BE49-F238E27FC236}">
                  <a16:creationId xmlns:a16="http://schemas.microsoft.com/office/drawing/2014/main" id="{5A0FEC64-EC67-6DF2-FE47-2F314F571D02}"/>
                </a:ext>
              </a:extLst>
            </p:cNvPr>
            <p:cNvPicPr>
              <a:picLocks noChangeAspect="1"/>
            </p:cNvPicPr>
            <p:nvPr/>
          </p:nvPicPr>
          <p:blipFill>
            <a:blip r:embed="rId22" cstate="print"/>
            <a:srcRect/>
            <a:stretch>
              <a:fillRect/>
            </a:stretch>
          </p:blipFill>
          <p:spPr bwMode="auto">
            <a:xfrm>
              <a:off x="11166329" y="3366507"/>
              <a:ext cx="190500" cy="623695"/>
            </a:xfrm>
            <a:prstGeom prst="rect">
              <a:avLst/>
            </a:prstGeom>
            <a:noFill/>
            <a:ln w="9525">
              <a:noFill/>
              <a:miter lim="800000"/>
              <a:headEnd/>
              <a:tailEnd/>
            </a:ln>
          </p:spPr>
        </p:pic>
        <p:pic>
          <p:nvPicPr>
            <p:cNvPr id="127" name="Picture 75" descr="40px-US-Army-CW3.svg.png">
              <a:extLst>
                <a:ext uri="{FF2B5EF4-FFF2-40B4-BE49-F238E27FC236}">
                  <a16:creationId xmlns:a16="http://schemas.microsoft.com/office/drawing/2014/main" id="{B5B2B064-8068-02FD-AF42-0438DFAE1F9D}"/>
                </a:ext>
              </a:extLst>
            </p:cNvPr>
            <p:cNvPicPr>
              <a:picLocks noChangeAspect="1"/>
            </p:cNvPicPr>
            <p:nvPr/>
          </p:nvPicPr>
          <p:blipFill>
            <a:blip r:embed="rId23" cstate="print"/>
            <a:srcRect/>
            <a:stretch>
              <a:fillRect/>
            </a:stretch>
          </p:blipFill>
          <p:spPr bwMode="auto">
            <a:xfrm>
              <a:off x="10338155" y="3371769"/>
              <a:ext cx="190500" cy="623695"/>
            </a:xfrm>
            <a:prstGeom prst="rect">
              <a:avLst/>
            </a:prstGeom>
            <a:noFill/>
            <a:ln w="9525">
              <a:noFill/>
              <a:miter lim="800000"/>
              <a:headEnd/>
              <a:tailEnd/>
            </a:ln>
          </p:spPr>
        </p:pic>
        <p:pic>
          <p:nvPicPr>
            <p:cNvPr id="128" name="Picture 76" descr="40px-US-Army-CW2.svg.png">
              <a:extLst>
                <a:ext uri="{FF2B5EF4-FFF2-40B4-BE49-F238E27FC236}">
                  <a16:creationId xmlns:a16="http://schemas.microsoft.com/office/drawing/2014/main" id="{DE170010-9853-5116-1CF6-C07D49D899A9}"/>
                </a:ext>
              </a:extLst>
            </p:cNvPr>
            <p:cNvPicPr>
              <a:picLocks noChangeAspect="1"/>
            </p:cNvPicPr>
            <p:nvPr/>
          </p:nvPicPr>
          <p:blipFill>
            <a:blip r:embed="rId24" cstate="print"/>
            <a:srcRect/>
            <a:stretch>
              <a:fillRect/>
            </a:stretch>
          </p:blipFill>
          <p:spPr bwMode="auto">
            <a:xfrm>
              <a:off x="11166328" y="1896353"/>
              <a:ext cx="190500" cy="623695"/>
            </a:xfrm>
            <a:prstGeom prst="rect">
              <a:avLst/>
            </a:prstGeom>
            <a:noFill/>
            <a:ln w="9525">
              <a:noFill/>
              <a:miter lim="800000"/>
              <a:headEnd/>
              <a:tailEnd/>
            </a:ln>
          </p:spPr>
        </p:pic>
        <p:pic>
          <p:nvPicPr>
            <p:cNvPr id="129" name="Picture 77" descr="40px-US-Army-WO1.svg.png">
              <a:extLst>
                <a:ext uri="{FF2B5EF4-FFF2-40B4-BE49-F238E27FC236}">
                  <a16:creationId xmlns:a16="http://schemas.microsoft.com/office/drawing/2014/main" id="{C3E9F9A3-CD74-8CDE-B6B8-E767B9AAD189}"/>
                </a:ext>
              </a:extLst>
            </p:cNvPr>
            <p:cNvPicPr>
              <a:picLocks noChangeAspect="1"/>
            </p:cNvPicPr>
            <p:nvPr/>
          </p:nvPicPr>
          <p:blipFill>
            <a:blip r:embed="rId25" cstate="print"/>
            <a:srcRect/>
            <a:stretch>
              <a:fillRect/>
            </a:stretch>
          </p:blipFill>
          <p:spPr bwMode="auto">
            <a:xfrm>
              <a:off x="10338155" y="1896354"/>
              <a:ext cx="190500" cy="623695"/>
            </a:xfrm>
            <a:prstGeom prst="rect">
              <a:avLst/>
            </a:prstGeom>
            <a:noFill/>
            <a:ln w="9525">
              <a:noFill/>
              <a:miter lim="800000"/>
              <a:headEnd/>
              <a:tailEnd/>
            </a:ln>
          </p:spPr>
        </p:pic>
        <p:sp>
          <p:nvSpPr>
            <p:cNvPr id="130" name="TextBox 78">
              <a:extLst>
                <a:ext uri="{FF2B5EF4-FFF2-40B4-BE49-F238E27FC236}">
                  <a16:creationId xmlns:a16="http://schemas.microsoft.com/office/drawing/2014/main" id="{1530B9EC-9048-0FE2-9591-FDF2ACD853E4}"/>
                </a:ext>
              </a:extLst>
            </p:cNvPr>
            <p:cNvSpPr txBox="1">
              <a:spLocks noChangeArrowheads="1"/>
            </p:cNvSpPr>
            <p:nvPr/>
          </p:nvSpPr>
          <p:spPr bwMode="auto">
            <a:xfrm>
              <a:off x="10789334" y="2555149"/>
              <a:ext cx="944489" cy="507831"/>
            </a:xfrm>
            <a:prstGeom prst="rect">
              <a:avLst/>
            </a:prstGeom>
            <a:noFill/>
            <a:ln w="9525">
              <a:noFill/>
              <a:miter lim="800000"/>
              <a:headEnd/>
              <a:tailEnd/>
            </a:ln>
          </p:spPr>
          <p:txBody>
            <a:bodyPr wrap="none">
              <a:spAutoFit/>
            </a:bodyPr>
            <a:lstStyle/>
            <a:p>
              <a:pPr algn="ctr"/>
              <a:r>
                <a:rPr lang="en-US" sz="900" b="1" dirty="0">
                  <a:solidFill>
                    <a:prstClr val="black"/>
                  </a:solidFill>
                </a:rPr>
                <a:t>Chief Warrant</a:t>
              </a:r>
              <a:br>
                <a:rPr lang="en-US" sz="900" b="1" dirty="0">
                  <a:solidFill>
                    <a:prstClr val="black"/>
                  </a:solidFill>
                </a:rPr>
              </a:br>
              <a:r>
                <a:rPr lang="en-US" sz="900" b="1" dirty="0">
                  <a:solidFill>
                    <a:prstClr val="black"/>
                  </a:solidFill>
                </a:rPr>
                <a:t>Officer (CW2)</a:t>
              </a:r>
            </a:p>
            <a:p>
              <a:pPr algn="ctr"/>
              <a:r>
                <a:rPr lang="en-US" sz="900" dirty="0">
                  <a:solidFill>
                    <a:prstClr val="black"/>
                  </a:solidFill>
                </a:rPr>
                <a:t>2 </a:t>
              </a:r>
              <a:r>
                <a:rPr lang="en-US" sz="900" dirty="0" err="1">
                  <a:solidFill>
                    <a:prstClr val="black"/>
                  </a:solidFill>
                </a:rPr>
                <a:t>Yrs</a:t>
              </a:r>
              <a:r>
                <a:rPr lang="en-US" sz="900" dirty="0">
                  <a:solidFill>
                    <a:prstClr val="black"/>
                  </a:solidFill>
                </a:rPr>
                <a:t> + WOBC</a:t>
              </a:r>
            </a:p>
          </p:txBody>
        </p:sp>
        <p:sp>
          <p:nvSpPr>
            <p:cNvPr id="131" name="TextBox 79">
              <a:extLst>
                <a:ext uri="{FF2B5EF4-FFF2-40B4-BE49-F238E27FC236}">
                  <a16:creationId xmlns:a16="http://schemas.microsoft.com/office/drawing/2014/main" id="{3ABC2CE3-17EC-B25E-F548-7A4D5398C514}"/>
                </a:ext>
              </a:extLst>
            </p:cNvPr>
            <p:cNvSpPr txBox="1">
              <a:spLocks noChangeArrowheads="1"/>
            </p:cNvSpPr>
            <p:nvPr/>
          </p:nvSpPr>
          <p:spPr bwMode="auto">
            <a:xfrm>
              <a:off x="9971839" y="3976289"/>
              <a:ext cx="941284" cy="646331"/>
            </a:xfrm>
            <a:prstGeom prst="rect">
              <a:avLst/>
            </a:prstGeom>
            <a:noFill/>
            <a:ln w="9525">
              <a:noFill/>
              <a:miter lim="800000"/>
              <a:headEnd/>
              <a:tailEnd/>
            </a:ln>
          </p:spPr>
          <p:txBody>
            <a:bodyPr wrap="square">
              <a:spAutoFit/>
            </a:bodyPr>
            <a:lstStyle/>
            <a:p>
              <a:pPr algn="ctr"/>
              <a:r>
                <a:rPr lang="en-US" sz="900" b="1" dirty="0">
                  <a:solidFill>
                    <a:prstClr val="black"/>
                  </a:solidFill>
                </a:rPr>
                <a:t>Chief Warrant</a:t>
              </a:r>
              <a:br>
                <a:rPr lang="en-US" sz="900" b="1" dirty="0">
                  <a:solidFill>
                    <a:prstClr val="black"/>
                  </a:solidFill>
                </a:rPr>
              </a:br>
              <a:r>
                <a:rPr lang="en-US" sz="900" b="1" dirty="0">
                  <a:solidFill>
                    <a:prstClr val="black"/>
                  </a:solidFill>
                </a:rPr>
                <a:t>Officer (CW3)</a:t>
              </a:r>
            </a:p>
            <a:p>
              <a:pPr algn="ctr"/>
              <a:r>
                <a:rPr lang="en-US" sz="900" dirty="0">
                  <a:solidFill>
                    <a:prstClr val="black"/>
                  </a:solidFill>
                </a:rPr>
                <a:t>7-8 Years</a:t>
              </a:r>
              <a:br>
                <a:rPr lang="en-US" sz="900" dirty="0">
                  <a:solidFill>
                    <a:prstClr val="black"/>
                  </a:solidFill>
                </a:rPr>
              </a:br>
              <a:r>
                <a:rPr lang="en-US" sz="900" dirty="0">
                  <a:solidFill>
                    <a:prstClr val="black"/>
                  </a:solidFill>
                </a:rPr>
                <a:t>+ WOAC</a:t>
              </a:r>
            </a:p>
          </p:txBody>
        </p:sp>
        <p:sp>
          <p:nvSpPr>
            <p:cNvPr id="132" name="TextBox 80">
              <a:extLst>
                <a:ext uri="{FF2B5EF4-FFF2-40B4-BE49-F238E27FC236}">
                  <a16:creationId xmlns:a16="http://schemas.microsoft.com/office/drawing/2014/main" id="{F061563F-0849-4F8C-3EE1-28ACF53B73FB}"/>
                </a:ext>
              </a:extLst>
            </p:cNvPr>
            <p:cNvSpPr txBox="1">
              <a:spLocks noChangeArrowheads="1"/>
            </p:cNvSpPr>
            <p:nvPr/>
          </p:nvSpPr>
          <p:spPr bwMode="auto">
            <a:xfrm>
              <a:off x="10790936" y="3976288"/>
              <a:ext cx="941284" cy="646331"/>
            </a:xfrm>
            <a:prstGeom prst="rect">
              <a:avLst/>
            </a:prstGeom>
            <a:noFill/>
            <a:ln w="9525">
              <a:noFill/>
              <a:miter lim="800000"/>
              <a:headEnd/>
              <a:tailEnd/>
            </a:ln>
          </p:spPr>
          <p:txBody>
            <a:bodyPr wrap="none">
              <a:spAutoFit/>
            </a:bodyPr>
            <a:lstStyle/>
            <a:p>
              <a:pPr algn="ctr"/>
              <a:r>
                <a:rPr lang="en-US" sz="900" b="1" dirty="0">
                  <a:solidFill>
                    <a:prstClr val="black"/>
                  </a:solidFill>
                </a:rPr>
                <a:t>Chief Warrant</a:t>
              </a:r>
              <a:br>
                <a:rPr lang="en-US" sz="900" b="1" dirty="0">
                  <a:solidFill>
                    <a:prstClr val="black"/>
                  </a:solidFill>
                </a:rPr>
              </a:br>
              <a:r>
                <a:rPr lang="en-US" sz="900" b="1" dirty="0">
                  <a:solidFill>
                    <a:prstClr val="black"/>
                  </a:solidFill>
                </a:rPr>
                <a:t>Officer (CW4)</a:t>
              </a:r>
            </a:p>
            <a:p>
              <a:pPr algn="ctr"/>
              <a:r>
                <a:rPr lang="en-US" sz="900" dirty="0">
                  <a:solidFill>
                    <a:prstClr val="black"/>
                  </a:solidFill>
                </a:rPr>
                <a:t>12-14 Years </a:t>
              </a:r>
              <a:br>
                <a:rPr lang="en-US" sz="900" dirty="0">
                  <a:solidFill>
                    <a:prstClr val="black"/>
                  </a:solidFill>
                </a:rPr>
              </a:br>
              <a:r>
                <a:rPr lang="en-US" sz="900" dirty="0">
                  <a:solidFill>
                    <a:prstClr val="black"/>
                  </a:solidFill>
                </a:rPr>
                <a:t>+ WOILE</a:t>
              </a:r>
            </a:p>
          </p:txBody>
        </p:sp>
        <p:sp>
          <p:nvSpPr>
            <p:cNvPr id="133" name="TextBox 81">
              <a:extLst>
                <a:ext uri="{FF2B5EF4-FFF2-40B4-BE49-F238E27FC236}">
                  <a16:creationId xmlns:a16="http://schemas.microsoft.com/office/drawing/2014/main" id="{C30A6EC3-4C6B-3BC0-ED31-624314F3C1A9}"/>
                </a:ext>
              </a:extLst>
            </p:cNvPr>
            <p:cNvSpPr txBox="1">
              <a:spLocks noChangeArrowheads="1"/>
            </p:cNvSpPr>
            <p:nvPr/>
          </p:nvSpPr>
          <p:spPr bwMode="auto">
            <a:xfrm>
              <a:off x="10160320" y="5615602"/>
              <a:ext cx="1374094" cy="507831"/>
            </a:xfrm>
            <a:prstGeom prst="rect">
              <a:avLst/>
            </a:prstGeom>
            <a:noFill/>
            <a:ln w="9525">
              <a:noFill/>
              <a:miter lim="800000"/>
              <a:headEnd/>
              <a:tailEnd/>
            </a:ln>
          </p:spPr>
          <p:txBody>
            <a:bodyPr wrap="none">
              <a:spAutoFit/>
            </a:bodyPr>
            <a:lstStyle/>
            <a:p>
              <a:pPr algn="ctr"/>
              <a:r>
                <a:rPr lang="en-US" sz="900" b="1" dirty="0">
                  <a:solidFill>
                    <a:prstClr val="black"/>
                  </a:solidFill>
                </a:rPr>
                <a:t>Chief Warrant Officer</a:t>
              </a:r>
            </a:p>
            <a:p>
              <a:pPr algn="ctr"/>
              <a:r>
                <a:rPr lang="en-US" sz="900" b="1" dirty="0">
                  <a:solidFill>
                    <a:prstClr val="black"/>
                  </a:solidFill>
                </a:rPr>
                <a:t>(CW5)</a:t>
              </a:r>
            </a:p>
            <a:p>
              <a:pPr algn="ctr"/>
              <a:r>
                <a:rPr lang="en-US" sz="900" dirty="0">
                  <a:solidFill>
                    <a:prstClr val="black"/>
                  </a:solidFill>
                </a:rPr>
                <a:t>17-20 Years + WOSSE</a:t>
              </a:r>
            </a:p>
          </p:txBody>
        </p:sp>
        <p:cxnSp>
          <p:nvCxnSpPr>
            <p:cNvPr id="134" name="Straight Connector 133">
              <a:extLst>
                <a:ext uri="{FF2B5EF4-FFF2-40B4-BE49-F238E27FC236}">
                  <a16:creationId xmlns:a16="http://schemas.microsoft.com/office/drawing/2014/main" id="{CB410643-001F-DEF8-C0AF-114E00332F33}"/>
                </a:ext>
              </a:extLst>
            </p:cNvPr>
            <p:cNvCxnSpPr/>
            <p:nvPr/>
          </p:nvCxnSpPr>
          <p:spPr>
            <a:xfrm>
              <a:off x="10019193" y="1620953"/>
              <a:ext cx="0" cy="4521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623DDB2-09C1-0A97-1550-984924C95D34}"/>
                </a:ext>
              </a:extLst>
            </p:cNvPr>
            <p:cNvCxnSpPr/>
            <p:nvPr/>
          </p:nvCxnSpPr>
          <p:spPr>
            <a:xfrm>
              <a:off x="10847366" y="1616990"/>
              <a:ext cx="0" cy="2972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BA59335-E9A1-E438-978D-7F3636097D5D}"/>
                </a:ext>
              </a:extLst>
            </p:cNvPr>
            <p:cNvCxnSpPr/>
            <p:nvPr/>
          </p:nvCxnSpPr>
          <p:spPr>
            <a:xfrm>
              <a:off x="11675541" y="1620953"/>
              <a:ext cx="0" cy="4521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8189B58-01AC-77CB-3672-A03B78CB2852}"/>
                </a:ext>
              </a:extLst>
            </p:cNvPr>
            <p:cNvCxnSpPr/>
            <p:nvPr/>
          </p:nvCxnSpPr>
          <p:spPr>
            <a:xfrm>
              <a:off x="10018191" y="1617923"/>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81E4B03-5449-4555-7636-09CD0D270062}"/>
                </a:ext>
              </a:extLst>
            </p:cNvPr>
            <p:cNvCxnSpPr/>
            <p:nvPr/>
          </p:nvCxnSpPr>
          <p:spPr>
            <a:xfrm>
              <a:off x="10018191" y="3029799"/>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DFECE4A-89F9-9D24-650A-E377052A9D8B}"/>
                </a:ext>
              </a:extLst>
            </p:cNvPr>
            <p:cNvCxnSpPr/>
            <p:nvPr/>
          </p:nvCxnSpPr>
          <p:spPr>
            <a:xfrm>
              <a:off x="10018191" y="4589723"/>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0C75804-0D8C-1217-A4F5-C6B5A029D564}"/>
                </a:ext>
              </a:extLst>
            </p:cNvPr>
            <p:cNvCxnSpPr/>
            <p:nvPr/>
          </p:nvCxnSpPr>
          <p:spPr>
            <a:xfrm>
              <a:off x="10018191" y="6142330"/>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56">
              <a:extLst>
                <a:ext uri="{FF2B5EF4-FFF2-40B4-BE49-F238E27FC236}">
                  <a16:creationId xmlns:a16="http://schemas.microsoft.com/office/drawing/2014/main" id="{F6C51E14-2E7B-A99D-2F68-A747DC5E93E1}"/>
                </a:ext>
              </a:extLst>
            </p:cNvPr>
            <p:cNvSpPr txBox="1">
              <a:spLocks noChangeArrowheads="1"/>
            </p:cNvSpPr>
            <p:nvPr/>
          </p:nvSpPr>
          <p:spPr bwMode="auto">
            <a:xfrm>
              <a:off x="10220304" y="1642589"/>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W-1</a:t>
              </a:r>
            </a:p>
          </p:txBody>
        </p:sp>
        <p:sp>
          <p:nvSpPr>
            <p:cNvPr id="142" name="TextBox 56">
              <a:extLst>
                <a:ext uri="{FF2B5EF4-FFF2-40B4-BE49-F238E27FC236}">
                  <a16:creationId xmlns:a16="http://schemas.microsoft.com/office/drawing/2014/main" id="{BC06223F-34BF-5A1E-8972-6F117B29DE9B}"/>
                </a:ext>
              </a:extLst>
            </p:cNvPr>
            <p:cNvSpPr txBox="1">
              <a:spLocks noChangeArrowheads="1"/>
            </p:cNvSpPr>
            <p:nvPr/>
          </p:nvSpPr>
          <p:spPr bwMode="auto">
            <a:xfrm>
              <a:off x="11039187" y="1642589"/>
              <a:ext cx="44478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W-2</a:t>
              </a:r>
            </a:p>
          </p:txBody>
        </p:sp>
        <p:sp>
          <p:nvSpPr>
            <p:cNvPr id="143" name="TextBox 56">
              <a:extLst>
                <a:ext uri="{FF2B5EF4-FFF2-40B4-BE49-F238E27FC236}">
                  <a16:creationId xmlns:a16="http://schemas.microsoft.com/office/drawing/2014/main" id="{91FED5B9-AA48-B6A9-C675-D090483905CD}"/>
                </a:ext>
              </a:extLst>
            </p:cNvPr>
            <p:cNvSpPr txBox="1">
              <a:spLocks noChangeArrowheads="1"/>
            </p:cNvSpPr>
            <p:nvPr/>
          </p:nvSpPr>
          <p:spPr bwMode="auto">
            <a:xfrm>
              <a:off x="10196638" y="3091212"/>
              <a:ext cx="473535"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W-3</a:t>
              </a:r>
            </a:p>
          </p:txBody>
        </p:sp>
        <p:sp>
          <p:nvSpPr>
            <p:cNvPr id="144" name="TextBox 56">
              <a:extLst>
                <a:ext uri="{FF2B5EF4-FFF2-40B4-BE49-F238E27FC236}">
                  <a16:creationId xmlns:a16="http://schemas.microsoft.com/office/drawing/2014/main" id="{9F0EE0E7-CB45-4B37-34D8-4FE6753248BD}"/>
                </a:ext>
              </a:extLst>
            </p:cNvPr>
            <p:cNvSpPr txBox="1">
              <a:spLocks noChangeArrowheads="1"/>
            </p:cNvSpPr>
            <p:nvPr/>
          </p:nvSpPr>
          <p:spPr bwMode="auto">
            <a:xfrm>
              <a:off x="11025063" y="3091212"/>
              <a:ext cx="47303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W-4</a:t>
              </a:r>
            </a:p>
          </p:txBody>
        </p:sp>
        <p:sp>
          <p:nvSpPr>
            <p:cNvPr id="145" name="TextBox 56">
              <a:extLst>
                <a:ext uri="{FF2B5EF4-FFF2-40B4-BE49-F238E27FC236}">
                  <a16:creationId xmlns:a16="http://schemas.microsoft.com/office/drawing/2014/main" id="{6362B40C-E42B-0468-A819-F889221D8FEE}"/>
                </a:ext>
              </a:extLst>
            </p:cNvPr>
            <p:cNvSpPr txBox="1">
              <a:spLocks noChangeArrowheads="1"/>
            </p:cNvSpPr>
            <p:nvPr/>
          </p:nvSpPr>
          <p:spPr bwMode="auto">
            <a:xfrm>
              <a:off x="10575110" y="4657484"/>
              <a:ext cx="525463" cy="246220"/>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W-5</a:t>
              </a:r>
            </a:p>
          </p:txBody>
        </p:sp>
      </p:grpSp>
      <p:sp>
        <p:nvSpPr>
          <p:cNvPr id="146" name="TextBox 56">
            <a:extLst>
              <a:ext uri="{FF2B5EF4-FFF2-40B4-BE49-F238E27FC236}">
                <a16:creationId xmlns:a16="http://schemas.microsoft.com/office/drawing/2014/main" id="{6E1C910A-B0A6-7AF0-BF02-5CDCE992AD9B}"/>
              </a:ext>
            </a:extLst>
          </p:cNvPr>
          <p:cNvSpPr txBox="1">
            <a:spLocks noChangeArrowheads="1"/>
          </p:cNvSpPr>
          <p:nvPr/>
        </p:nvSpPr>
        <p:spPr bwMode="auto">
          <a:xfrm>
            <a:off x="1562724" y="1566630"/>
            <a:ext cx="1648727" cy="369332"/>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b="1" dirty="0">
                <a:solidFill>
                  <a:schemeClr val="accent2"/>
                </a:solidFill>
              </a:rPr>
              <a:t>Officers*</a:t>
            </a:r>
          </a:p>
        </p:txBody>
      </p:sp>
      <p:sp>
        <p:nvSpPr>
          <p:cNvPr id="147" name="TextBox 56">
            <a:extLst>
              <a:ext uri="{FF2B5EF4-FFF2-40B4-BE49-F238E27FC236}">
                <a16:creationId xmlns:a16="http://schemas.microsoft.com/office/drawing/2014/main" id="{BEB576E6-92BF-8E82-6BE2-2DC4D6BB6174}"/>
              </a:ext>
            </a:extLst>
          </p:cNvPr>
          <p:cNvSpPr txBox="1">
            <a:spLocks noChangeArrowheads="1"/>
          </p:cNvSpPr>
          <p:nvPr/>
        </p:nvSpPr>
        <p:spPr bwMode="auto">
          <a:xfrm>
            <a:off x="4252345" y="1566630"/>
            <a:ext cx="2203836" cy="369332"/>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b="1" dirty="0">
                <a:solidFill>
                  <a:schemeClr val="accent2"/>
                </a:solidFill>
              </a:rPr>
              <a:t>Warrant Officers*</a:t>
            </a:r>
          </a:p>
        </p:txBody>
      </p:sp>
      <p:sp>
        <p:nvSpPr>
          <p:cNvPr id="148" name="TextBox 56">
            <a:extLst>
              <a:ext uri="{FF2B5EF4-FFF2-40B4-BE49-F238E27FC236}">
                <a16:creationId xmlns:a16="http://schemas.microsoft.com/office/drawing/2014/main" id="{3FF459C1-2624-7C8D-F5AA-40747F4644F4}"/>
              </a:ext>
            </a:extLst>
          </p:cNvPr>
          <p:cNvSpPr txBox="1">
            <a:spLocks noChangeArrowheads="1"/>
          </p:cNvSpPr>
          <p:nvPr/>
        </p:nvSpPr>
        <p:spPr bwMode="auto">
          <a:xfrm>
            <a:off x="8116121" y="1566630"/>
            <a:ext cx="1648727" cy="369332"/>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b="1" dirty="0">
                <a:solidFill>
                  <a:schemeClr val="accent2"/>
                </a:solidFill>
              </a:rPr>
              <a:t>Enlisted</a:t>
            </a:r>
          </a:p>
        </p:txBody>
      </p:sp>
      <p:sp>
        <p:nvSpPr>
          <p:cNvPr id="149" name="TextBox 148">
            <a:extLst>
              <a:ext uri="{FF2B5EF4-FFF2-40B4-BE49-F238E27FC236}">
                <a16:creationId xmlns:a16="http://schemas.microsoft.com/office/drawing/2014/main" id="{FE35EC4D-1A69-1D46-2FAB-D2FE6AF50E30}"/>
              </a:ext>
            </a:extLst>
          </p:cNvPr>
          <p:cNvSpPr txBox="1"/>
          <p:nvPr/>
        </p:nvSpPr>
        <p:spPr>
          <a:xfrm>
            <a:off x="4524408" y="6454189"/>
            <a:ext cx="1733139" cy="200055"/>
          </a:xfrm>
          <a:prstGeom prst="rect">
            <a:avLst/>
          </a:prstGeom>
          <a:noFill/>
        </p:spPr>
        <p:txBody>
          <a:bodyPr wrap="square" rtlCol="0">
            <a:spAutoFit/>
          </a:bodyPr>
          <a:lstStyle/>
          <a:p>
            <a:r>
              <a:rPr lang="en-US" sz="700" dirty="0"/>
              <a:t>* Only counts commissioned time.</a:t>
            </a:r>
          </a:p>
        </p:txBody>
      </p:sp>
      <p:sp>
        <p:nvSpPr>
          <p:cNvPr id="150" name="TextBox 149">
            <a:extLst>
              <a:ext uri="{FF2B5EF4-FFF2-40B4-BE49-F238E27FC236}">
                <a16:creationId xmlns:a16="http://schemas.microsoft.com/office/drawing/2014/main" id="{BD3647BB-14FE-C344-BB98-50FEDF32462C}"/>
              </a:ext>
            </a:extLst>
          </p:cNvPr>
          <p:cNvSpPr txBox="1"/>
          <p:nvPr/>
        </p:nvSpPr>
        <p:spPr>
          <a:xfrm>
            <a:off x="6192908" y="6454189"/>
            <a:ext cx="2115707" cy="307777"/>
          </a:xfrm>
          <a:prstGeom prst="rect">
            <a:avLst/>
          </a:prstGeom>
          <a:noFill/>
        </p:spPr>
        <p:txBody>
          <a:bodyPr wrap="square" rtlCol="0">
            <a:spAutoFit/>
          </a:bodyPr>
          <a:lstStyle/>
          <a:p>
            <a:r>
              <a:rPr lang="en-US" sz="700" dirty="0"/>
              <a:t>WOBC – Warrant Officer Basic Course</a:t>
            </a:r>
            <a:br>
              <a:rPr lang="en-US" sz="700" dirty="0"/>
            </a:br>
            <a:r>
              <a:rPr lang="en-US" sz="700" dirty="0"/>
              <a:t>WOAC – Warrant Officer Advanced Course</a:t>
            </a:r>
          </a:p>
        </p:txBody>
      </p:sp>
      <p:sp>
        <p:nvSpPr>
          <p:cNvPr id="151" name="TextBox 150">
            <a:extLst>
              <a:ext uri="{FF2B5EF4-FFF2-40B4-BE49-F238E27FC236}">
                <a16:creationId xmlns:a16="http://schemas.microsoft.com/office/drawing/2014/main" id="{D187C90A-4B5C-B318-864D-A3F77F21712C}"/>
              </a:ext>
            </a:extLst>
          </p:cNvPr>
          <p:cNvSpPr txBox="1"/>
          <p:nvPr/>
        </p:nvSpPr>
        <p:spPr>
          <a:xfrm>
            <a:off x="7969048" y="6449703"/>
            <a:ext cx="2935263" cy="307777"/>
          </a:xfrm>
          <a:prstGeom prst="rect">
            <a:avLst/>
          </a:prstGeom>
          <a:noFill/>
        </p:spPr>
        <p:txBody>
          <a:bodyPr wrap="square" rtlCol="0">
            <a:spAutoFit/>
          </a:bodyPr>
          <a:lstStyle/>
          <a:p>
            <a:r>
              <a:rPr lang="en-US" sz="700" dirty="0"/>
              <a:t>WOILE – Warrant Officer Intermediate Level Education</a:t>
            </a:r>
            <a:br>
              <a:rPr lang="en-US" sz="700" dirty="0"/>
            </a:br>
            <a:r>
              <a:rPr lang="en-US" sz="700" dirty="0"/>
              <a:t>WOSSE – Warrant Officer Senior Service Education</a:t>
            </a:r>
          </a:p>
        </p:txBody>
      </p:sp>
    </p:spTree>
    <p:extLst>
      <p:ext uri="{BB962C8B-B14F-4D97-AF65-F5344CB8AC3E}">
        <p14:creationId xmlns:p14="http://schemas.microsoft.com/office/powerpoint/2010/main" val="639773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F72189-58BF-36C7-37CF-6A9CD0C9B20C}"/>
              </a:ext>
            </a:extLst>
          </p:cNvPr>
          <p:cNvSpPr>
            <a:spLocks noGrp="1"/>
          </p:cNvSpPr>
          <p:nvPr>
            <p:ph type="title"/>
          </p:nvPr>
        </p:nvSpPr>
        <p:spPr/>
        <p:txBody>
          <a:bodyPr/>
          <a:lstStyle/>
          <a:p>
            <a:r>
              <a:rPr lang="en-US" dirty="0"/>
              <a:t>Combat Force Structure</a:t>
            </a:r>
          </a:p>
        </p:txBody>
      </p:sp>
      <p:pic>
        <p:nvPicPr>
          <p:cNvPr id="4" name="Picture 3">
            <a:extLst>
              <a:ext uri="{FF2B5EF4-FFF2-40B4-BE49-F238E27FC236}">
                <a16:creationId xmlns:a16="http://schemas.microsoft.com/office/drawing/2014/main" id="{F807F64F-E35A-E651-7905-953068773376}"/>
              </a:ext>
            </a:extLst>
          </p:cNvPr>
          <p:cNvPicPr>
            <a:picLocks noChangeAspect="1"/>
          </p:cNvPicPr>
          <p:nvPr/>
        </p:nvPicPr>
        <p:blipFill>
          <a:blip r:embed="rId2"/>
          <a:stretch>
            <a:fillRect/>
          </a:stretch>
        </p:blipFill>
        <p:spPr>
          <a:xfrm>
            <a:off x="2142172" y="1624141"/>
            <a:ext cx="7877175" cy="4805172"/>
          </a:xfrm>
          <a:prstGeom prst="rect">
            <a:avLst/>
          </a:prstGeom>
        </p:spPr>
      </p:pic>
    </p:spTree>
    <p:extLst>
      <p:ext uri="{BB962C8B-B14F-4D97-AF65-F5344CB8AC3E}">
        <p14:creationId xmlns:p14="http://schemas.microsoft.com/office/powerpoint/2010/main" val="345446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E38CF-50C6-B511-36A0-7B5DAA6DB3FB}"/>
              </a:ext>
            </a:extLst>
          </p:cNvPr>
          <p:cNvSpPr>
            <a:spLocks noGrp="1"/>
          </p:cNvSpPr>
          <p:nvPr>
            <p:ph type="title"/>
          </p:nvPr>
        </p:nvSpPr>
        <p:spPr>
          <a:effectLst/>
        </p:spPr>
        <p:txBody>
          <a:bodyPr/>
          <a:lstStyle/>
          <a:p>
            <a:r>
              <a:rPr lang="en-US" dirty="0"/>
              <a:t>Regular Army – CONUS-based Units</a:t>
            </a:r>
          </a:p>
        </p:txBody>
      </p:sp>
      <p:pic>
        <p:nvPicPr>
          <p:cNvPr id="10" name="Graphic 9">
            <a:extLst>
              <a:ext uri="{FF2B5EF4-FFF2-40B4-BE49-F238E27FC236}">
                <a16:creationId xmlns:a16="http://schemas.microsoft.com/office/drawing/2014/main" id="{8866BF3E-5B83-568A-0683-B32E3AD68C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387" y="1535932"/>
            <a:ext cx="2640159" cy="1514475"/>
          </a:xfrm>
          <a:prstGeom prst="rect">
            <a:avLst/>
          </a:prstGeom>
          <a:effectLst/>
        </p:spPr>
      </p:pic>
      <p:pic>
        <p:nvPicPr>
          <p:cNvPr id="11" name="Picture 10">
            <a:extLst>
              <a:ext uri="{FF2B5EF4-FFF2-40B4-BE49-F238E27FC236}">
                <a16:creationId xmlns:a16="http://schemas.microsoft.com/office/drawing/2014/main" id="{D3F07B42-C149-B8BB-302F-813D192267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286864" y="2166655"/>
            <a:ext cx="6110457" cy="3806960"/>
          </a:xfrm>
          <a:prstGeom prst="rect">
            <a:avLst/>
          </a:prstGeom>
          <a:effectLst/>
        </p:spPr>
      </p:pic>
      <p:sp>
        <p:nvSpPr>
          <p:cNvPr id="12" name="Freeform: Shape 11">
            <a:extLst>
              <a:ext uri="{FF2B5EF4-FFF2-40B4-BE49-F238E27FC236}">
                <a16:creationId xmlns:a16="http://schemas.microsoft.com/office/drawing/2014/main" id="{B4D6D597-DDF1-0756-A01D-BCF24E96C29F}"/>
              </a:ext>
            </a:extLst>
          </p:cNvPr>
          <p:cNvSpPr/>
          <p:nvPr/>
        </p:nvSpPr>
        <p:spPr>
          <a:xfrm>
            <a:off x="6675321" y="2794825"/>
            <a:ext cx="799745" cy="1463269"/>
          </a:xfrm>
          <a:custGeom>
            <a:avLst/>
            <a:gdLst>
              <a:gd name="connsiteX0" fmla="*/ 0 w 711200"/>
              <a:gd name="connsiteY0" fmla="*/ 0 h 2000250"/>
              <a:gd name="connsiteX1" fmla="*/ 0 w 711200"/>
              <a:gd name="connsiteY1" fmla="*/ 1289050 h 2000250"/>
              <a:gd name="connsiteX2" fmla="*/ 711200 w 711200"/>
              <a:gd name="connsiteY2" fmla="*/ 2000250 h 2000250"/>
              <a:gd name="connsiteX0" fmla="*/ 0 w 711200"/>
              <a:gd name="connsiteY0" fmla="*/ 0 h 2009775"/>
              <a:gd name="connsiteX1" fmla="*/ 0 w 711200"/>
              <a:gd name="connsiteY1" fmla="*/ 1298575 h 2009775"/>
              <a:gd name="connsiteX2" fmla="*/ 711200 w 711200"/>
              <a:gd name="connsiteY2" fmla="*/ 2009775 h 2009775"/>
              <a:gd name="connsiteX0" fmla="*/ 526694 w 1237894"/>
              <a:gd name="connsiteY0" fmla="*/ 0 h 2009775"/>
              <a:gd name="connsiteX1" fmla="*/ 0 w 1237894"/>
              <a:gd name="connsiteY1" fmla="*/ 786511 h 2009775"/>
              <a:gd name="connsiteX2" fmla="*/ 1237894 w 1237894"/>
              <a:gd name="connsiteY2" fmla="*/ 2009775 h 2009775"/>
              <a:gd name="connsiteX0" fmla="*/ 0 w 1237895"/>
              <a:gd name="connsiteY0" fmla="*/ 0 h 1958569"/>
              <a:gd name="connsiteX1" fmla="*/ 1 w 1237895"/>
              <a:gd name="connsiteY1" fmla="*/ 735305 h 1958569"/>
              <a:gd name="connsiteX2" fmla="*/ 1237895 w 1237895"/>
              <a:gd name="connsiteY2" fmla="*/ 1958569 h 1958569"/>
              <a:gd name="connsiteX0" fmla="*/ 0 w 1237895"/>
              <a:gd name="connsiteY0" fmla="*/ 0 h 1958569"/>
              <a:gd name="connsiteX1" fmla="*/ 438151 w 1237895"/>
              <a:gd name="connsiteY1" fmla="*/ 1167105 h 1958569"/>
              <a:gd name="connsiteX2" fmla="*/ 1237895 w 1237895"/>
              <a:gd name="connsiteY2" fmla="*/ 1958569 h 1958569"/>
              <a:gd name="connsiteX0" fmla="*/ 0 w 806095"/>
              <a:gd name="connsiteY0" fmla="*/ 0 h 1456919"/>
              <a:gd name="connsiteX1" fmla="*/ 6351 w 806095"/>
              <a:gd name="connsiteY1" fmla="*/ 665455 h 1456919"/>
              <a:gd name="connsiteX2" fmla="*/ 806095 w 806095"/>
              <a:gd name="connsiteY2" fmla="*/ 1456919 h 1456919"/>
              <a:gd name="connsiteX0" fmla="*/ 0 w 799745"/>
              <a:gd name="connsiteY0" fmla="*/ 0 h 1463269"/>
              <a:gd name="connsiteX1" fmla="*/ 1 w 799745"/>
              <a:gd name="connsiteY1" fmla="*/ 671805 h 1463269"/>
              <a:gd name="connsiteX2" fmla="*/ 799745 w 799745"/>
              <a:gd name="connsiteY2" fmla="*/ 1463269 h 1463269"/>
            </a:gdLst>
            <a:ahLst/>
            <a:cxnLst>
              <a:cxn ang="0">
                <a:pos x="connsiteX0" y="connsiteY0"/>
              </a:cxn>
              <a:cxn ang="0">
                <a:pos x="connsiteX1" y="connsiteY1"/>
              </a:cxn>
              <a:cxn ang="0">
                <a:pos x="connsiteX2" y="connsiteY2"/>
              </a:cxn>
            </a:cxnLst>
            <a:rect l="l" t="t" r="r" b="b"/>
            <a:pathLst>
              <a:path w="799745" h="1463269">
                <a:moveTo>
                  <a:pt x="0" y="0"/>
                </a:moveTo>
                <a:cubicBezTo>
                  <a:pt x="0" y="245102"/>
                  <a:pt x="1" y="426703"/>
                  <a:pt x="1" y="671805"/>
                </a:cubicBezTo>
                <a:cubicBezTo>
                  <a:pt x="237068" y="908872"/>
                  <a:pt x="562678" y="1226202"/>
                  <a:pt x="799745" y="1463269"/>
                </a:cubicBez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2AC03FF6-8E12-D47F-40D7-D6AC79226239}"/>
              </a:ext>
            </a:extLst>
          </p:cNvPr>
          <p:cNvSpPr/>
          <p:nvPr/>
        </p:nvSpPr>
        <p:spPr bwMode="auto">
          <a:xfrm>
            <a:off x="1083183" y="4892960"/>
            <a:ext cx="1625397" cy="1686442"/>
          </a:xfrm>
          <a:prstGeom prst="rect">
            <a:avLst/>
          </a:prstGeom>
          <a:solidFill>
            <a:schemeClr val="accent3"/>
          </a:solidFill>
          <a:ln w="12700" algn="ctr">
            <a:solidFill>
              <a:schemeClr val="tx2"/>
            </a:solidFill>
            <a:miter lim="800000"/>
            <a:headEnd/>
            <a:tailEnd/>
          </a:ln>
        </p:spPr>
        <p:txBody>
          <a:bodyPr wrap="none" rtlCol="0" anchor="ctr"/>
          <a:lstStyle/>
          <a:p>
            <a:pPr algn="ctr"/>
            <a:endParaRPr lang="en-US" dirty="0" err="1"/>
          </a:p>
        </p:txBody>
      </p:sp>
      <p:sp>
        <p:nvSpPr>
          <p:cNvPr id="22" name="TextBox 21">
            <a:extLst>
              <a:ext uri="{FF2B5EF4-FFF2-40B4-BE49-F238E27FC236}">
                <a16:creationId xmlns:a16="http://schemas.microsoft.com/office/drawing/2014/main" id="{39EA3C9D-5805-2637-D4A2-3E315322D2B3}"/>
              </a:ext>
            </a:extLst>
          </p:cNvPr>
          <p:cNvSpPr txBox="1"/>
          <p:nvPr/>
        </p:nvSpPr>
        <p:spPr>
          <a:xfrm>
            <a:off x="1544695" y="4610741"/>
            <a:ext cx="702372" cy="276999"/>
          </a:xfrm>
          <a:prstGeom prst="rect">
            <a:avLst/>
          </a:prstGeom>
          <a:noFill/>
        </p:spPr>
        <p:txBody>
          <a:bodyPr wrap="none" rtlCol="0">
            <a:spAutoFit/>
          </a:bodyPr>
          <a:lstStyle/>
          <a:p>
            <a:pPr algn="ctr"/>
            <a:r>
              <a:rPr lang="en-US" sz="1200" b="1" dirty="0"/>
              <a:t>Legend</a:t>
            </a:r>
            <a:endParaRPr lang="en-US" sz="1000" b="1" cap="all" dirty="0"/>
          </a:p>
        </p:txBody>
      </p:sp>
      <p:sp>
        <p:nvSpPr>
          <p:cNvPr id="35" name="Freeform: Shape 69">
            <a:extLst>
              <a:ext uri="{FF2B5EF4-FFF2-40B4-BE49-F238E27FC236}">
                <a16:creationId xmlns:a16="http://schemas.microsoft.com/office/drawing/2014/main" id="{56B5DE24-CF79-EC37-343C-A63AE92174EB}"/>
              </a:ext>
            </a:extLst>
          </p:cNvPr>
          <p:cNvSpPr/>
          <p:nvPr/>
        </p:nvSpPr>
        <p:spPr>
          <a:xfrm>
            <a:off x="6313018" y="5315378"/>
            <a:ext cx="265706" cy="1"/>
          </a:xfrm>
          <a:custGeom>
            <a:avLst/>
            <a:gdLst>
              <a:gd name="connsiteX0" fmla="*/ 1308100 w 1308100"/>
              <a:gd name="connsiteY0" fmla="*/ 908050 h 908050"/>
              <a:gd name="connsiteX1" fmla="*/ 1200150 w 1308100"/>
              <a:gd name="connsiteY1" fmla="*/ 908050 h 908050"/>
              <a:gd name="connsiteX2" fmla="*/ 292100 w 1308100"/>
              <a:gd name="connsiteY2" fmla="*/ 0 h 908050"/>
              <a:gd name="connsiteX3" fmla="*/ 0 w 1308100"/>
              <a:gd name="connsiteY3" fmla="*/ 0 h 908050"/>
              <a:gd name="connsiteX0" fmla="*/ 1878246 w 1878246"/>
              <a:gd name="connsiteY0" fmla="*/ 935789 h 935789"/>
              <a:gd name="connsiteX1" fmla="*/ 1200150 w 1878246"/>
              <a:gd name="connsiteY1" fmla="*/ 908050 h 935789"/>
              <a:gd name="connsiteX2" fmla="*/ 292100 w 1878246"/>
              <a:gd name="connsiteY2" fmla="*/ 0 h 935789"/>
              <a:gd name="connsiteX3" fmla="*/ 0 w 1878246"/>
              <a:gd name="connsiteY3" fmla="*/ 0 h 935789"/>
              <a:gd name="connsiteX0" fmla="*/ 1878246 w 1878894"/>
              <a:gd name="connsiteY0" fmla="*/ 935789 h 935789"/>
              <a:gd name="connsiteX1" fmla="*/ 1878894 w 1878894"/>
              <a:gd name="connsiteY1" fmla="*/ 838703 h 935789"/>
              <a:gd name="connsiteX2" fmla="*/ 292100 w 1878894"/>
              <a:gd name="connsiteY2" fmla="*/ 0 h 935789"/>
              <a:gd name="connsiteX3" fmla="*/ 0 w 1878894"/>
              <a:gd name="connsiteY3" fmla="*/ 0 h 935789"/>
              <a:gd name="connsiteX0" fmla="*/ 1878246 w 1878894"/>
              <a:gd name="connsiteY0" fmla="*/ 935789 h 935789"/>
              <a:gd name="connsiteX1" fmla="*/ 1878894 w 1878894"/>
              <a:gd name="connsiteY1" fmla="*/ 838703 h 935789"/>
              <a:gd name="connsiteX2" fmla="*/ 949126 w 1878894"/>
              <a:gd name="connsiteY2" fmla="*/ 4624 h 935789"/>
              <a:gd name="connsiteX3" fmla="*/ 0 w 1878894"/>
              <a:gd name="connsiteY3" fmla="*/ 0 h 935789"/>
              <a:gd name="connsiteX0" fmla="*/ 1878894 w 1878894"/>
              <a:gd name="connsiteY0" fmla="*/ 838703 h 838703"/>
              <a:gd name="connsiteX1" fmla="*/ 949126 w 1878894"/>
              <a:gd name="connsiteY1" fmla="*/ 4624 h 838703"/>
              <a:gd name="connsiteX2" fmla="*/ 0 w 1878894"/>
              <a:gd name="connsiteY2" fmla="*/ 0 h 838703"/>
              <a:gd name="connsiteX0" fmla="*/ 949126 w 949126"/>
              <a:gd name="connsiteY0" fmla="*/ 4624 h 4624"/>
              <a:gd name="connsiteX1" fmla="*/ 0 w 949126"/>
              <a:gd name="connsiteY1" fmla="*/ 0 h 4624"/>
              <a:gd name="connsiteX0" fmla="*/ 3249 w 3249"/>
              <a:gd name="connsiteY0" fmla="*/ 10000 h 10000"/>
              <a:gd name="connsiteX1" fmla="*/ 0 w 3249"/>
              <a:gd name="connsiteY1" fmla="*/ 0 h 10000"/>
              <a:gd name="connsiteX0" fmla="*/ 9824 w 9824"/>
              <a:gd name="connsiteY0" fmla="*/ 2 h 2"/>
              <a:gd name="connsiteX1" fmla="*/ 0 w 9824"/>
              <a:gd name="connsiteY1" fmla="*/ 0 h 2"/>
            </a:gdLst>
            <a:ahLst/>
            <a:cxnLst>
              <a:cxn ang="0">
                <a:pos x="connsiteX0" y="connsiteY0"/>
              </a:cxn>
              <a:cxn ang="0">
                <a:pos x="connsiteX1" y="connsiteY1"/>
              </a:cxn>
            </a:cxnLst>
            <a:rect l="l" t="t" r="r" b="b"/>
            <a:pathLst>
              <a:path w="9824" h="2">
                <a:moveTo>
                  <a:pt x="9824" y="2"/>
                </a:moveTo>
                <a:lnTo>
                  <a:pt x="0" y="0"/>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Freeform: Shape 35">
            <a:extLst>
              <a:ext uri="{FF2B5EF4-FFF2-40B4-BE49-F238E27FC236}">
                <a16:creationId xmlns:a16="http://schemas.microsoft.com/office/drawing/2014/main" id="{507B4703-5F79-47CC-0A66-E18C157C8468}"/>
              </a:ext>
            </a:extLst>
          </p:cNvPr>
          <p:cNvSpPr/>
          <p:nvPr/>
        </p:nvSpPr>
        <p:spPr>
          <a:xfrm>
            <a:off x="7599960" y="3367477"/>
            <a:ext cx="792766" cy="1266672"/>
          </a:xfrm>
          <a:custGeom>
            <a:avLst/>
            <a:gdLst>
              <a:gd name="connsiteX0" fmla="*/ 0 w 711200"/>
              <a:gd name="connsiteY0" fmla="*/ 0 h 2000250"/>
              <a:gd name="connsiteX1" fmla="*/ 0 w 711200"/>
              <a:gd name="connsiteY1" fmla="*/ 1289050 h 2000250"/>
              <a:gd name="connsiteX2" fmla="*/ 711200 w 711200"/>
              <a:gd name="connsiteY2" fmla="*/ 2000250 h 2000250"/>
              <a:gd name="connsiteX0" fmla="*/ 0 w 711200"/>
              <a:gd name="connsiteY0" fmla="*/ 0 h 2009775"/>
              <a:gd name="connsiteX1" fmla="*/ 0 w 711200"/>
              <a:gd name="connsiteY1" fmla="*/ 1298575 h 2009775"/>
              <a:gd name="connsiteX2" fmla="*/ 711200 w 711200"/>
              <a:gd name="connsiteY2" fmla="*/ 2009775 h 2009775"/>
              <a:gd name="connsiteX0" fmla="*/ 0 w 930311"/>
              <a:gd name="connsiteY0" fmla="*/ 0 h 1328050"/>
              <a:gd name="connsiteX1" fmla="*/ 219111 w 930311"/>
              <a:gd name="connsiteY1" fmla="*/ 616850 h 1328050"/>
              <a:gd name="connsiteX2" fmla="*/ 930311 w 930311"/>
              <a:gd name="connsiteY2" fmla="*/ 1328050 h 1328050"/>
              <a:gd name="connsiteX0" fmla="*/ 0 w 930311"/>
              <a:gd name="connsiteY0" fmla="*/ 0 h 1328050"/>
              <a:gd name="connsiteX1" fmla="*/ 7556 w 930311"/>
              <a:gd name="connsiteY1" fmla="*/ 662982 h 1328050"/>
              <a:gd name="connsiteX2" fmla="*/ 930311 w 930311"/>
              <a:gd name="connsiteY2" fmla="*/ 1328050 h 1328050"/>
              <a:gd name="connsiteX0" fmla="*/ 117097 w 922794"/>
              <a:gd name="connsiteY0" fmla="*/ 0 h 887556"/>
              <a:gd name="connsiteX1" fmla="*/ 39 w 922794"/>
              <a:gd name="connsiteY1" fmla="*/ 222488 h 887556"/>
              <a:gd name="connsiteX2" fmla="*/ 922794 w 922794"/>
              <a:gd name="connsiteY2" fmla="*/ 887556 h 887556"/>
              <a:gd name="connsiteX0" fmla="*/ 117097 w 922794"/>
              <a:gd name="connsiteY0" fmla="*/ 0 h 887556"/>
              <a:gd name="connsiteX1" fmla="*/ 39 w 922794"/>
              <a:gd name="connsiteY1" fmla="*/ 222488 h 887556"/>
              <a:gd name="connsiteX2" fmla="*/ 922794 w 922794"/>
              <a:gd name="connsiteY2" fmla="*/ 887556 h 887556"/>
              <a:gd name="connsiteX0" fmla="*/ 117097 w 922794"/>
              <a:gd name="connsiteY0" fmla="*/ 0 h 887556"/>
              <a:gd name="connsiteX1" fmla="*/ 39 w 922794"/>
              <a:gd name="connsiteY1" fmla="*/ 222488 h 887556"/>
              <a:gd name="connsiteX2" fmla="*/ 922794 w 922794"/>
              <a:gd name="connsiteY2" fmla="*/ 887556 h 887556"/>
              <a:gd name="connsiteX0" fmla="*/ 174371 w 980068"/>
              <a:gd name="connsiteY0" fmla="*/ 0 h 887556"/>
              <a:gd name="connsiteX1" fmla="*/ 57313 w 980068"/>
              <a:gd name="connsiteY1" fmla="*/ 222488 h 887556"/>
              <a:gd name="connsiteX2" fmla="*/ 980068 w 980068"/>
              <a:gd name="connsiteY2" fmla="*/ 887556 h 887556"/>
              <a:gd name="connsiteX0" fmla="*/ 174371 w 980068"/>
              <a:gd name="connsiteY0" fmla="*/ 0 h 887556"/>
              <a:gd name="connsiteX1" fmla="*/ 57313 w 980068"/>
              <a:gd name="connsiteY1" fmla="*/ 222488 h 887556"/>
              <a:gd name="connsiteX2" fmla="*/ 980068 w 980068"/>
              <a:gd name="connsiteY2" fmla="*/ 887556 h 887556"/>
              <a:gd name="connsiteX0" fmla="*/ 174371 w 980068"/>
              <a:gd name="connsiteY0" fmla="*/ 0 h 887556"/>
              <a:gd name="connsiteX1" fmla="*/ 57313 w 980068"/>
              <a:gd name="connsiteY1" fmla="*/ 222488 h 887556"/>
              <a:gd name="connsiteX2" fmla="*/ 980068 w 980068"/>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12320 w 818017"/>
              <a:gd name="connsiteY0" fmla="*/ 0 h 887556"/>
              <a:gd name="connsiteX1" fmla="*/ 201 w 818017"/>
              <a:gd name="connsiteY1" fmla="*/ 298129 h 887556"/>
              <a:gd name="connsiteX2" fmla="*/ 818017 w 818017"/>
              <a:gd name="connsiteY2" fmla="*/ 887556 h 887556"/>
              <a:gd name="connsiteX0" fmla="*/ 12320 w 818017"/>
              <a:gd name="connsiteY0" fmla="*/ 0 h 887556"/>
              <a:gd name="connsiteX1" fmla="*/ 201 w 818017"/>
              <a:gd name="connsiteY1" fmla="*/ 298129 h 887556"/>
              <a:gd name="connsiteX2" fmla="*/ 818017 w 818017"/>
              <a:gd name="connsiteY2" fmla="*/ 887556 h 887556"/>
              <a:gd name="connsiteX0" fmla="*/ 0 w 822094"/>
              <a:gd name="connsiteY0" fmla="*/ 0 h 887556"/>
              <a:gd name="connsiteX1" fmla="*/ 4278 w 822094"/>
              <a:gd name="connsiteY1" fmla="*/ 298129 h 887556"/>
              <a:gd name="connsiteX2" fmla="*/ 822094 w 822094"/>
              <a:gd name="connsiteY2" fmla="*/ 887556 h 887556"/>
              <a:gd name="connsiteX0" fmla="*/ 0 w 818815"/>
              <a:gd name="connsiteY0" fmla="*/ 0 h 887556"/>
              <a:gd name="connsiteX1" fmla="*/ 999 w 818815"/>
              <a:gd name="connsiteY1" fmla="*/ 298129 h 887556"/>
              <a:gd name="connsiteX2" fmla="*/ 818815 w 818815"/>
              <a:gd name="connsiteY2" fmla="*/ 887556 h 887556"/>
            </a:gdLst>
            <a:ahLst/>
            <a:cxnLst>
              <a:cxn ang="0">
                <a:pos x="connsiteX0" y="connsiteY0"/>
              </a:cxn>
              <a:cxn ang="0">
                <a:pos x="connsiteX1" y="connsiteY1"/>
              </a:cxn>
              <a:cxn ang="0">
                <a:pos x="connsiteX2" y="connsiteY2"/>
              </a:cxn>
            </a:cxnLst>
            <a:rect l="l" t="t" r="r" b="b"/>
            <a:pathLst>
              <a:path w="818815" h="887556">
                <a:moveTo>
                  <a:pt x="0" y="0"/>
                </a:moveTo>
                <a:cubicBezTo>
                  <a:pt x="2519" y="220994"/>
                  <a:pt x="-1211" y="142210"/>
                  <a:pt x="999" y="298129"/>
                </a:cubicBezTo>
                <a:lnTo>
                  <a:pt x="818815" y="887556"/>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 name="Freeform: Shape 39">
            <a:extLst>
              <a:ext uri="{FF2B5EF4-FFF2-40B4-BE49-F238E27FC236}">
                <a16:creationId xmlns:a16="http://schemas.microsoft.com/office/drawing/2014/main" id="{7DEBF252-44F3-FD72-7D44-0C393CB08534}"/>
              </a:ext>
            </a:extLst>
          </p:cNvPr>
          <p:cNvSpPr/>
          <p:nvPr/>
        </p:nvSpPr>
        <p:spPr>
          <a:xfrm>
            <a:off x="3783152" y="2311903"/>
            <a:ext cx="60984" cy="212364"/>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Freeform: Shape 40">
            <a:extLst>
              <a:ext uri="{FF2B5EF4-FFF2-40B4-BE49-F238E27FC236}">
                <a16:creationId xmlns:a16="http://schemas.microsoft.com/office/drawing/2014/main" id="{1D08062C-0AD8-ED34-B20B-2601EB31421A}"/>
              </a:ext>
            </a:extLst>
          </p:cNvPr>
          <p:cNvSpPr/>
          <p:nvPr/>
        </p:nvSpPr>
        <p:spPr bwMode="auto">
          <a:xfrm>
            <a:off x="5160080" y="4013703"/>
            <a:ext cx="276225" cy="185738"/>
          </a:xfrm>
          <a:custGeom>
            <a:avLst/>
            <a:gdLst>
              <a:gd name="connsiteX0" fmla="*/ 0 w 276225"/>
              <a:gd name="connsiteY0" fmla="*/ 185738 h 185738"/>
              <a:gd name="connsiteX1" fmla="*/ 90487 w 276225"/>
              <a:gd name="connsiteY1" fmla="*/ 185738 h 185738"/>
              <a:gd name="connsiteX2" fmla="*/ 276225 w 276225"/>
              <a:gd name="connsiteY2" fmla="*/ 0 h 185738"/>
            </a:gdLst>
            <a:ahLst/>
            <a:cxnLst>
              <a:cxn ang="0">
                <a:pos x="connsiteX0" y="connsiteY0"/>
              </a:cxn>
              <a:cxn ang="0">
                <a:pos x="connsiteX1" y="connsiteY1"/>
              </a:cxn>
              <a:cxn ang="0">
                <a:pos x="connsiteX2" y="connsiteY2"/>
              </a:cxn>
            </a:cxnLst>
            <a:rect l="l" t="t" r="r" b="b"/>
            <a:pathLst>
              <a:path w="276225" h="185738">
                <a:moveTo>
                  <a:pt x="0" y="185738"/>
                </a:moveTo>
                <a:lnTo>
                  <a:pt x="90487" y="185738"/>
                </a:lnTo>
                <a:lnTo>
                  <a:pt x="276225"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45" name="Freeform: Shape 44">
            <a:extLst>
              <a:ext uri="{FF2B5EF4-FFF2-40B4-BE49-F238E27FC236}">
                <a16:creationId xmlns:a16="http://schemas.microsoft.com/office/drawing/2014/main" id="{24DBD440-3DEF-C0B4-1D52-610E3C975807}"/>
              </a:ext>
            </a:extLst>
          </p:cNvPr>
          <p:cNvSpPr/>
          <p:nvPr/>
        </p:nvSpPr>
        <p:spPr bwMode="auto">
          <a:xfrm>
            <a:off x="5155317" y="3804153"/>
            <a:ext cx="1066800" cy="85725"/>
          </a:xfrm>
          <a:custGeom>
            <a:avLst/>
            <a:gdLst>
              <a:gd name="connsiteX0" fmla="*/ 0 w 1066800"/>
              <a:gd name="connsiteY0" fmla="*/ 0 h 85725"/>
              <a:gd name="connsiteX1" fmla="*/ 981075 w 1066800"/>
              <a:gd name="connsiteY1" fmla="*/ 0 h 85725"/>
              <a:gd name="connsiteX2" fmla="*/ 1066800 w 1066800"/>
              <a:gd name="connsiteY2" fmla="*/ 85725 h 85725"/>
            </a:gdLst>
            <a:ahLst/>
            <a:cxnLst>
              <a:cxn ang="0">
                <a:pos x="connsiteX0" y="connsiteY0"/>
              </a:cxn>
              <a:cxn ang="0">
                <a:pos x="connsiteX1" y="connsiteY1"/>
              </a:cxn>
              <a:cxn ang="0">
                <a:pos x="connsiteX2" y="connsiteY2"/>
              </a:cxn>
            </a:cxnLst>
            <a:rect l="l" t="t" r="r" b="b"/>
            <a:pathLst>
              <a:path w="1066800" h="85725">
                <a:moveTo>
                  <a:pt x="0" y="0"/>
                </a:moveTo>
                <a:lnTo>
                  <a:pt x="981075" y="0"/>
                </a:lnTo>
                <a:lnTo>
                  <a:pt x="1066800" y="85725"/>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49" name="Freeform: Shape 48">
            <a:extLst>
              <a:ext uri="{FF2B5EF4-FFF2-40B4-BE49-F238E27FC236}">
                <a16:creationId xmlns:a16="http://schemas.microsoft.com/office/drawing/2014/main" id="{26DA1C04-3397-7E08-87AA-E0C73234076D}"/>
              </a:ext>
            </a:extLst>
          </p:cNvPr>
          <p:cNvSpPr/>
          <p:nvPr/>
        </p:nvSpPr>
        <p:spPr bwMode="auto">
          <a:xfrm>
            <a:off x="8446205" y="4128003"/>
            <a:ext cx="977631" cy="123825"/>
          </a:xfrm>
          <a:custGeom>
            <a:avLst/>
            <a:gdLst>
              <a:gd name="connsiteX0" fmla="*/ 909637 w 909637"/>
              <a:gd name="connsiteY0" fmla="*/ 0 h 123825"/>
              <a:gd name="connsiteX1" fmla="*/ 123825 w 909637"/>
              <a:gd name="connsiteY1" fmla="*/ 0 h 123825"/>
              <a:gd name="connsiteX2" fmla="*/ 0 w 909637"/>
              <a:gd name="connsiteY2" fmla="*/ 123825 h 123825"/>
            </a:gdLst>
            <a:ahLst/>
            <a:cxnLst>
              <a:cxn ang="0">
                <a:pos x="connsiteX0" y="connsiteY0"/>
              </a:cxn>
              <a:cxn ang="0">
                <a:pos x="connsiteX1" y="connsiteY1"/>
              </a:cxn>
              <a:cxn ang="0">
                <a:pos x="connsiteX2" y="connsiteY2"/>
              </a:cxn>
            </a:cxnLst>
            <a:rect l="l" t="t" r="r" b="b"/>
            <a:pathLst>
              <a:path w="909637" h="123825">
                <a:moveTo>
                  <a:pt x="909637" y="0"/>
                </a:moveTo>
                <a:lnTo>
                  <a:pt x="123825" y="0"/>
                </a:lnTo>
                <a:lnTo>
                  <a:pt x="0" y="123825"/>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50" name="Freeform: Shape 49">
            <a:extLst>
              <a:ext uri="{FF2B5EF4-FFF2-40B4-BE49-F238E27FC236}">
                <a16:creationId xmlns:a16="http://schemas.microsoft.com/office/drawing/2014/main" id="{3425A210-6FEF-E3C0-CF94-D1FE157EA9C7}"/>
              </a:ext>
            </a:extLst>
          </p:cNvPr>
          <p:cNvSpPr/>
          <p:nvPr/>
        </p:nvSpPr>
        <p:spPr bwMode="auto">
          <a:xfrm>
            <a:off x="5726817" y="3354098"/>
            <a:ext cx="1343025" cy="669130"/>
          </a:xfrm>
          <a:custGeom>
            <a:avLst/>
            <a:gdLst>
              <a:gd name="connsiteX0" fmla="*/ 0 w 1495425"/>
              <a:gd name="connsiteY0" fmla="*/ 0 h 661987"/>
              <a:gd name="connsiteX1" fmla="*/ 0 w 1495425"/>
              <a:gd name="connsiteY1" fmla="*/ 119062 h 661987"/>
              <a:gd name="connsiteX2" fmla="*/ 157163 w 1495425"/>
              <a:gd name="connsiteY2" fmla="*/ 276225 h 661987"/>
              <a:gd name="connsiteX3" fmla="*/ 1109663 w 1495425"/>
              <a:gd name="connsiteY3" fmla="*/ 276225 h 661987"/>
              <a:gd name="connsiteX4" fmla="*/ 1495425 w 1495425"/>
              <a:gd name="connsiteY4" fmla="*/ 661987 h 661987"/>
              <a:gd name="connsiteX0" fmla="*/ 135732 w 1495425"/>
              <a:gd name="connsiteY0" fmla="*/ 0 h 666749"/>
              <a:gd name="connsiteX1" fmla="*/ 0 w 1495425"/>
              <a:gd name="connsiteY1" fmla="*/ 123824 h 666749"/>
              <a:gd name="connsiteX2" fmla="*/ 157163 w 1495425"/>
              <a:gd name="connsiteY2" fmla="*/ 280987 h 666749"/>
              <a:gd name="connsiteX3" fmla="*/ 1109663 w 1495425"/>
              <a:gd name="connsiteY3" fmla="*/ 280987 h 666749"/>
              <a:gd name="connsiteX4" fmla="*/ 1495425 w 1495425"/>
              <a:gd name="connsiteY4" fmla="*/ 666749 h 666749"/>
              <a:gd name="connsiteX0" fmla="*/ 152401 w 1495425"/>
              <a:gd name="connsiteY0" fmla="*/ 0 h 669130"/>
              <a:gd name="connsiteX1" fmla="*/ 0 w 1495425"/>
              <a:gd name="connsiteY1" fmla="*/ 126205 h 669130"/>
              <a:gd name="connsiteX2" fmla="*/ 157163 w 1495425"/>
              <a:gd name="connsiteY2" fmla="*/ 283368 h 669130"/>
              <a:gd name="connsiteX3" fmla="*/ 1109663 w 1495425"/>
              <a:gd name="connsiteY3" fmla="*/ 283368 h 669130"/>
              <a:gd name="connsiteX4" fmla="*/ 1495425 w 1495425"/>
              <a:gd name="connsiteY4" fmla="*/ 669130 h 669130"/>
              <a:gd name="connsiteX0" fmla="*/ 1 w 1343025"/>
              <a:gd name="connsiteY0" fmla="*/ 0 h 669130"/>
              <a:gd name="connsiteX1" fmla="*/ 0 w 1343025"/>
              <a:gd name="connsiteY1" fmla="*/ 121442 h 669130"/>
              <a:gd name="connsiteX2" fmla="*/ 4763 w 1343025"/>
              <a:gd name="connsiteY2" fmla="*/ 283368 h 669130"/>
              <a:gd name="connsiteX3" fmla="*/ 957263 w 1343025"/>
              <a:gd name="connsiteY3" fmla="*/ 283368 h 669130"/>
              <a:gd name="connsiteX4" fmla="*/ 1343025 w 1343025"/>
              <a:gd name="connsiteY4" fmla="*/ 669130 h 669130"/>
              <a:gd name="connsiteX0" fmla="*/ 1 w 1343025"/>
              <a:gd name="connsiteY0" fmla="*/ 0 h 669130"/>
              <a:gd name="connsiteX1" fmla="*/ 0 w 1343025"/>
              <a:gd name="connsiteY1" fmla="*/ 121442 h 669130"/>
              <a:gd name="connsiteX2" fmla="*/ 173832 w 1343025"/>
              <a:gd name="connsiteY2" fmla="*/ 283368 h 669130"/>
              <a:gd name="connsiteX3" fmla="*/ 957263 w 1343025"/>
              <a:gd name="connsiteY3" fmla="*/ 283368 h 669130"/>
              <a:gd name="connsiteX4" fmla="*/ 1343025 w 1343025"/>
              <a:gd name="connsiteY4" fmla="*/ 669130 h 66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669130">
                <a:moveTo>
                  <a:pt x="1" y="0"/>
                </a:moveTo>
                <a:cubicBezTo>
                  <a:pt x="1" y="40481"/>
                  <a:pt x="0" y="80961"/>
                  <a:pt x="0" y="121442"/>
                </a:cubicBezTo>
                <a:lnTo>
                  <a:pt x="173832" y="283368"/>
                </a:lnTo>
                <a:lnTo>
                  <a:pt x="957263" y="283368"/>
                </a:lnTo>
                <a:lnTo>
                  <a:pt x="1343025" y="669130"/>
                </a:lnTo>
              </a:path>
            </a:pathLst>
          </a:custGeom>
          <a:noFill/>
          <a:ln w="28575" algn="ctr">
            <a:solidFill>
              <a:schemeClr val="accent1"/>
            </a:solidFill>
            <a:miter lim="800000"/>
            <a:headEnd/>
            <a:tailEnd type="oval" w="med" len="med"/>
          </a:ln>
          <a:effectLst/>
        </p:spPr>
        <p:txBody>
          <a:bodyPr rtlCol="0" anchor="ctr"/>
          <a:lstStyle/>
          <a:p>
            <a:pPr algn="ctr"/>
            <a:endParaRPr lang="en-US" dirty="0"/>
          </a:p>
        </p:txBody>
      </p:sp>
      <p:sp>
        <p:nvSpPr>
          <p:cNvPr id="51" name="Freeform: Shape 50">
            <a:extLst>
              <a:ext uri="{FF2B5EF4-FFF2-40B4-BE49-F238E27FC236}">
                <a16:creationId xmlns:a16="http://schemas.microsoft.com/office/drawing/2014/main" id="{3B54880F-63C7-B6FF-0A86-F96819D4D6EF}"/>
              </a:ext>
            </a:extLst>
          </p:cNvPr>
          <p:cNvSpPr/>
          <p:nvPr/>
        </p:nvSpPr>
        <p:spPr bwMode="auto">
          <a:xfrm>
            <a:off x="4492524" y="4751891"/>
            <a:ext cx="677080" cy="238125"/>
          </a:xfrm>
          <a:custGeom>
            <a:avLst/>
            <a:gdLst>
              <a:gd name="connsiteX0" fmla="*/ 0 w 762000"/>
              <a:gd name="connsiteY0" fmla="*/ 0 h 238125"/>
              <a:gd name="connsiteX1" fmla="*/ 0 w 762000"/>
              <a:gd name="connsiteY1" fmla="*/ 104775 h 238125"/>
              <a:gd name="connsiteX2" fmla="*/ 133350 w 762000"/>
              <a:gd name="connsiteY2" fmla="*/ 238125 h 238125"/>
              <a:gd name="connsiteX3" fmla="*/ 762000 w 762000"/>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2000" h="238125">
                <a:moveTo>
                  <a:pt x="0" y="0"/>
                </a:moveTo>
                <a:lnTo>
                  <a:pt x="0" y="104775"/>
                </a:lnTo>
                <a:lnTo>
                  <a:pt x="133350" y="238125"/>
                </a:lnTo>
                <a:lnTo>
                  <a:pt x="762000" y="238125"/>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63" name="Freeform: Shape 62">
            <a:extLst>
              <a:ext uri="{FF2B5EF4-FFF2-40B4-BE49-F238E27FC236}">
                <a16:creationId xmlns:a16="http://schemas.microsoft.com/office/drawing/2014/main" id="{B1C8213E-29EC-3E53-CEAF-6B93B49662ED}"/>
              </a:ext>
            </a:extLst>
          </p:cNvPr>
          <p:cNvSpPr/>
          <p:nvPr/>
        </p:nvSpPr>
        <p:spPr bwMode="auto">
          <a:xfrm>
            <a:off x="5226755" y="5228141"/>
            <a:ext cx="1090612" cy="404812"/>
          </a:xfrm>
          <a:custGeom>
            <a:avLst/>
            <a:gdLst>
              <a:gd name="connsiteX0" fmla="*/ 0 w 1090612"/>
              <a:gd name="connsiteY0" fmla="*/ 404812 h 404812"/>
              <a:gd name="connsiteX1" fmla="*/ 138112 w 1090612"/>
              <a:gd name="connsiteY1" fmla="*/ 404812 h 404812"/>
              <a:gd name="connsiteX2" fmla="*/ 542924 w 1090612"/>
              <a:gd name="connsiteY2" fmla="*/ 0 h 404812"/>
              <a:gd name="connsiteX3" fmla="*/ 1090612 w 1090612"/>
              <a:gd name="connsiteY3" fmla="*/ 0 h 404812"/>
            </a:gdLst>
            <a:ahLst/>
            <a:cxnLst>
              <a:cxn ang="0">
                <a:pos x="connsiteX0" y="connsiteY0"/>
              </a:cxn>
              <a:cxn ang="0">
                <a:pos x="connsiteX1" y="connsiteY1"/>
              </a:cxn>
              <a:cxn ang="0">
                <a:pos x="connsiteX2" y="connsiteY2"/>
              </a:cxn>
              <a:cxn ang="0">
                <a:pos x="connsiteX3" y="connsiteY3"/>
              </a:cxn>
            </a:cxnLst>
            <a:rect l="l" t="t" r="r" b="b"/>
            <a:pathLst>
              <a:path w="1090612" h="404812">
                <a:moveTo>
                  <a:pt x="0" y="404812"/>
                </a:moveTo>
                <a:lnTo>
                  <a:pt x="138112" y="404812"/>
                </a:lnTo>
                <a:lnTo>
                  <a:pt x="542924" y="0"/>
                </a:lnTo>
                <a:lnTo>
                  <a:pt x="1090612"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64" name="Freeform: Shape 63">
            <a:extLst>
              <a:ext uri="{FF2B5EF4-FFF2-40B4-BE49-F238E27FC236}">
                <a16:creationId xmlns:a16="http://schemas.microsoft.com/office/drawing/2014/main" id="{A78DAC1F-2CBA-6F50-6305-A35862E41483}"/>
              </a:ext>
            </a:extLst>
          </p:cNvPr>
          <p:cNvSpPr/>
          <p:nvPr/>
        </p:nvSpPr>
        <p:spPr bwMode="auto">
          <a:xfrm>
            <a:off x="6209416" y="5349108"/>
            <a:ext cx="45719" cy="540352"/>
          </a:xfrm>
          <a:custGeom>
            <a:avLst/>
            <a:gdLst>
              <a:gd name="connsiteX0" fmla="*/ 0 w 0"/>
              <a:gd name="connsiteY0" fmla="*/ 460375 h 460375"/>
              <a:gd name="connsiteX1" fmla="*/ 0 w 0"/>
              <a:gd name="connsiteY1" fmla="*/ 0 h 460375"/>
            </a:gdLst>
            <a:ahLst/>
            <a:cxnLst>
              <a:cxn ang="0">
                <a:pos x="connsiteX0" y="connsiteY0"/>
              </a:cxn>
              <a:cxn ang="0">
                <a:pos x="connsiteX1" y="connsiteY1"/>
              </a:cxn>
            </a:cxnLst>
            <a:rect l="l" t="t" r="r" b="b"/>
            <a:pathLst>
              <a:path h="460375">
                <a:moveTo>
                  <a:pt x="0" y="460375"/>
                </a:moveTo>
                <a:lnTo>
                  <a:pt x="0" y="0"/>
                </a:lnTo>
              </a:path>
            </a:pathLst>
          </a:custGeom>
          <a:noFill/>
          <a:ln w="28575" algn="ctr">
            <a:solidFill>
              <a:schemeClr val="accent1"/>
            </a:solidFill>
            <a:miter lim="800000"/>
            <a:headEnd/>
            <a:tailEnd type="oval"/>
          </a:ln>
          <a:effectLst/>
        </p:spPr>
        <p:txBody>
          <a:bodyPr rtlCol="0" anchor="ctr"/>
          <a:lstStyle/>
          <a:p>
            <a:pPr algn="ctr"/>
            <a:endParaRPr lang="en-US"/>
          </a:p>
        </p:txBody>
      </p:sp>
      <p:sp>
        <p:nvSpPr>
          <p:cNvPr id="65" name="Freeform: Shape 64">
            <a:extLst>
              <a:ext uri="{FF2B5EF4-FFF2-40B4-BE49-F238E27FC236}">
                <a16:creationId xmlns:a16="http://schemas.microsoft.com/office/drawing/2014/main" id="{4F2DC85B-5176-7018-5544-5391A737038F}"/>
              </a:ext>
            </a:extLst>
          </p:cNvPr>
          <p:cNvSpPr/>
          <p:nvPr/>
        </p:nvSpPr>
        <p:spPr bwMode="auto">
          <a:xfrm>
            <a:off x="8203317" y="4910958"/>
            <a:ext cx="511175" cy="403225"/>
          </a:xfrm>
          <a:custGeom>
            <a:avLst/>
            <a:gdLst>
              <a:gd name="connsiteX0" fmla="*/ 511175 w 511175"/>
              <a:gd name="connsiteY0" fmla="*/ 403225 h 403225"/>
              <a:gd name="connsiteX1" fmla="*/ 403225 w 511175"/>
              <a:gd name="connsiteY1" fmla="*/ 403225 h 403225"/>
              <a:gd name="connsiteX2" fmla="*/ 0 w 511175"/>
              <a:gd name="connsiteY2" fmla="*/ 0 h 403225"/>
            </a:gdLst>
            <a:ahLst/>
            <a:cxnLst>
              <a:cxn ang="0">
                <a:pos x="connsiteX0" y="connsiteY0"/>
              </a:cxn>
              <a:cxn ang="0">
                <a:pos x="connsiteX1" y="connsiteY1"/>
              </a:cxn>
              <a:cxn ang="0">
                <a:pos x="connsiteX2" y="connsiteY2"/>
              </a:cxn>
            </a:cxnLst>
            <a:rect l="l" t="t" r="r" b="b"/>
            <a:pathLst>
              <a:path w="511175" h="403225">
                <a:moveTo>
                  <a:pt x="511175" y="403225"/>
                </a:moveTo>
                <a:lnTo>
                  <a:pt x="403225" y="403225"/>
                </a:lnTo>
                <a:lnTo>
                  <a:pt x="0" y="0"/>
                </a:lnTo>
              </a:path>
            </a:pathLst>
          </a:custGeom>
          <a:noFill/>
          <a:ln w="28575" algn="ctr">
            <a:solidFill>
              <a:schemeClr val="accent1"/>
            </a:solidFill>
            <a:miter lim="800000"/>
            <a:headEnd/>
            <a:tailEnd type="oval"/>
          </a:ln>
          <a:effectLst/>
        </p:spPr>
        <p:txBody>
          <a:bodyPr rtlCol="0" anchor="ctr"/>
          <a:lstStyle/>
          <a:p>
            <a:pPr algn="ctr"/>
            <a:endParaRPr lang="en-US"/>
          </a:p>
        </p:txBody>
      </p:sp>
      <p:sp>
        <p:nvSpPr>
          <p:cNvPr id="66" name="Freeform: Shape 65">
            <a:extLst>
              <a:ext uri="{FF2B5EF4-FFF2-40B4-BE49-F238E27FC236}">
                <a16:creationId xmlns:a16="http://schemas.microsoft.com/office/drawing/2014/main" id="{A3AE03E1-A21B-CD46-FE77-66E1B14BA0B9}"/>
              </a:ext>
            </a:extLst>
          </p:cNvPr>
          <p:cNvSpPr/>
          <p:nvPr/>
        </p:nvSpPr>
        <p:spPr bwMode="auto">
          <a:xfrm>
            <a:off x="8679567" y="2898008"/>
            <a:ext cx="736600" cy="1123950"/>
          </a:xfrm>
          <a:custGeom>
            <a:avLst/>
            <a:gdLst>
              <a:gd name="connsiteX0" fmla="*/ 736600 w 736600"/>
              <a:gd name="connsiteY0" fmla="*/ 0 h 1123950"/>
              <a:gd name="connsiteX1" fmla="*/ 625475 w 736600"/>
              <a:gd name="connsiteY1" fmla="*/ 0 h 1123950"/>
              <a:gd name="connsiteX2" fmla="*/ 358775 w 736600"/>
              <a:gd name="connsiteY2" fmla="*/ 266700 h 1123950"/>
              <a:gd name="connsiteX3" fmla="*/ 358775 w 736600"/>
              <a:gd name="connsiteY3" fmla="*/ 765175 h 1123950"/>
              <a:gd name="connsiteX4" fmla="*/ 0 w 736600"/>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1123950">
                <a:moveTo>
                  <a:pt x="736600" y="0"/>
                </a:moveTo>
                <a:lnTo>
                  <a:pt x="625475" y="0"/>
                </a:lnTo>
                <a:lnTo>
                  <a:pt x="358775" y="266700"/>
                </a:lnTo>
                <a:lnTo>
                  <a:pt x="358775" y="765175"/>
                </a:lnTo>
                <a:lnTo>
                  <a:pt x="0" y="1123950"/>
                </a:lnTo>
              </a:path>
            </a:pathLst>
          </a:custGeom>
          <a:noFill/>
          <a:ln w="28575" algn="ctr">
            <a:solidFill>
              <a:schemeClr val="accent1"/>
            </a:solidFill>
            <a:miter lim="800000"/>
            <a:headEnd/>
            <a:tailEnd type="oval"/>
          </a:ln>
          <a:effectLst/>
        </p:spPr>
        <p:txBody>
          <a:bodyPr rtlCol="0" anchor="ctr"/>
          <a:lstStyle/>
          <a:p>
            <a:pPr algn="ctr"/>
            <a:endParaRPr lang="en-US"/>
          </a:p>
        </p:txBody>
      </p:sp>
      <p:sp>
        <p:nvSpPr>
          <p:cNvPr id="67" name="Freeform: Shape 66">
            <a:extLst>
              <a:ext uri="{FF2B5EF4-FFF2-40B4-BE49-F238E27FC236}">
                <a16:creationId xmlns:a16="http://schemas.microsoft.com/office/drawing/2014/main" id="{C452BD6C-2ACB-B093-DF41-51569BC1AA0B}"/>
              </a:ext>
            </a:extLst>
          </p:cNvPr>
          <p:cNvSpPr/>
          <p:nvPr/>
        </p:nvSpPr>
        <p:spPr bwMode="auto">
          <a:xfrm>
            <a:off x="8539867" y="2456683"/>
            <a:ext cx="873125" cy="1365250"/>
          </a:xfrm>
          <a:custGeom>
            <a:avLst/>
            <a:gdLst>
              <a:gd name="connsiteX0" fmla="*/ 873125 w 873125"/>
              <a:gd name="connsiteY0" fmla="*/ 0 h 1365250"/>
              <a:gd name="connsiteX1" fmla="*/ 749300 w 873125"/>
              <a:gd name="connsiteY1" fmla="*/ 0 h 1365250"/>
              <a:gd name="connsiteX2" fmla="*/ 355600 w 873125"/>
              <a:gd name="connsiteY2" fmla="*/ 393700 h 1365250"/>
              <a:gd name="connsiteX3" fmla="*/ 355600 w 873125"/>
              <a:gd name="connsiteY3" fmla="*/ 1009650 h 1365250"/>
              <a:gd name="connsiteX4" fmla="*/ 0 w 873125"/>
              <a:gd name="connsiteY4" fmla="*/ 1365250 h 136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5" h="1365250">
                <a:moveTo>
                  <a:pt x="873125" y="0"/>
                </a:moveTo>
                <a:lnTo>
                  <a:pt x="749300" y="0"/>
                </a:lnTo>
                <a:lnTo>
                  <a:pt x="355600" y="393700"/>
                </a:lnTo>
                <a:lnTo>
                  <a:pt x="355600" y="1009650"/>
                </a:lnTo>
                <a:lnTo>
                  <a:pt x="0" y="1365250"/>
                </a:lnTo>
              </a:path>
            </a:pathLst>
          </a:custGeom>
          <a:noFill/>
          <a:ln w="28575" algn="ctr">
            <a:solidFill>
              <a:schemeClr val="accent1"/>
            </a:solidFill>
            <a:miter lim="800000"/>
            <a:headEnd/>
            <a:tailEnd type="oval"/>
          </a:ln>
          <a:effectLst/>
        </p:spPr>
        <p:txBody>
          <a:bodyPr rtlCol="0" anchor="ctr"/>
          <a:lstStyle/>
          <a:p>
            <a:pPr algn="ctr"/>
            <a:endParaRPr lang="en-US"/>
          </a:p>
        </p:txBody>
      </p:sp>
      <p:sp>
        <p:nvSpPr>
          <p:cNvPr id="68" name="Freeform: Shape 67">
            <a:extLst>
              <a:ext uri="{FF2B5EF4-FFF2-40B4-BE49-F238E27FC236}">
                <a16:creationId xmlns:a16="http://schemas.microsoft.com/office/drawing/2014/main" id="{23ED4B6E-C600-5CDB-E9E4-05FBA8ED294B}"/>
              </a:ext>
            </a:extLst>
          </p:cNvPr>
          <p:cNvSpPr/>
          <p:nvPr/>
        </p:nvSpPr>
        <p:spPr bwMode="auto">
          <a:xfrm>
            <a:off x="8536692" y="2018533"/>
            <a:ext cx="879475" cy="1746250"/>
          </a:xfrm>
          <a:custGeom>
            <a:avLst/>
            <a:gdLst>
              <a:gd name="connsiteX0" fmla="*/ 879475 w 879475"/>
              <a:gd name="connsiteY0" fmla="*/ 0 h 1746250"/>
              <a:gd name="connsiteX1" fmla="*/ 771525 w 879475"/>
              <a:gd name="connsiteY1" fmla="*/ 0 h 1746250"/>
              <a:gd name="connsiteX2" fmla="*/ 168275 w 879475"/>
              <a:gd name="connsiteY2" fmla="*/ 603250 h 1746250"/>
              <a:gd name="connsiteX3" fmla="*/ 168275 w 879475"/>
              <a:gd name="connsiteY3" fmla="*/ 1577975 h 1746250"/>
              <a:gd name="connsiteX4" fmla="*/ 0 w 879475"/>
              <a:gd name="connsiteY4" fmla="*/ 1746250 h 174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475" h="1746250">
                <a:moveTo>
                  <a:pt x="879475" y="0"/>
                </a:moveTo>
                <a:lnTo>
                  <a:pt x="771525" y="0"/>
                </a:lnTo>
                <a:lnTo>
                  <a:pt x="168275" y="603250"/>
                </a:lnTo>
                <a:lnTo>
                  <a:pt x="168275" y="1577975"/>
                </a:lnTo>
                <a:lnTo>
                  <a:pt x="0" y="1746250"/>
                </a:lnTo>
              </a:path>
            </a:pathLst>
          </a:custGeom>
          <a:noFill/>
          <a:ln w="28575" algn="ctr">
            <a:solidFill>
              <a:schemeClr val="accent1"/>
            </a:solidFill>
            <a:miter lim="800000"/>
            <a:headEnd/>
            <a:tailEnd type="oval"/>
          </a:ln>
          <a:effectLst/>
        </p:spPr>
        <p:txBody>
          <a:bodyPr rtlCol="0" anchor="ctr"/>
          <a:lstStyle/>
          <a:p>
            <a:pPr algn="ctr"/>
            <a:endParaRPr lang="en-US"/>
          </a:p>
        </p:txBody>
      </p:sp>
      <p:sp>
        <p:nvSpPr>
          <p:cNvPr id="69" name="Freeform: Shape 68">
            <a:extLst>
              <a:ext uri="{FF2B5EF4-FFF2-40B4-BE49-F238E27FC236}">
                <a16:creationId xmlns:a16="http://schemas.microsoft.com/office/drawing/2014/main" id="{7FC0ED4F-3237-D6C2-CB76-3757B1E76A87}"/>
              </a:ext>
            </a:extLst>
          </p:cNvPr>
          <p:cNvSpPr/>
          <p:nvPr/>
        </p:nvSpPr>
        <p:spPr bwMode="auto">
          <a:xfrm>
            <a:off x="8549392" y="1586733"/>
            <a:ext cx="866775" cy="1412875"/>
          </a:xfrm>
          <a:custGeom>
            <a:avLst/>
            <a:gdLst>
              <a:gd name="connsiteX0" fmla="*/ 866775 w 866775"/>
              <a:gd name="connsiteY0" fmla="*/ 0 h 1412875"/>
              <a:gd name="connsiteX1" fmla="*/ 752475 w 866775"/>
              <a:gd name="connsiteY1" fmla="*/ 0 h 1412875"/>
              <a:gd name="connsiteX2" fmla="*/ 0 w 866775"/>
              <a:gd name="connsiteY2" fmla="*/ 752475 h 1412875"/>
              <a:gd name="connsiteX3" fmla="*/ 0 w 866775"/>
              <a:gd name="connsiteY3" fmla="*/ 1412875 h 1412875"/>
            </a:gdLst>
            <a:ahLst/>
            <a:cxnLst>
              <a:cxn ang="0">
                <a:pos x="connsiteX0" y="connsiteY0"/>
              </a:cxn>
              <a:cxn ang="0">
                <a:pos x="connsiteX1" y="connsiteY1"/>
              </a:cxn>
              <a:cxn ang="0">
                <a:pos x="connsiteX2" y="connsiteY2"/>
              </a:cxn>
              <a:cxn ang="0">
                <a:pos x="connsiteX3" y="connsiteY3"/>
              </a:cxn>
            </a:cxnLst>
            <a:rect l="l" t="t" r="r" b="b"/>
            <a:pathLst>
              <a:path w="866775" h="1412875">
                <a:moveTo>
                  <a:pt x="866775" y="0"/>
                </a:moveTo>
                <a:lnTo>
                  <a:pt x="752475" y="0"/>
                </a:lnTo>
                <a:lnTo>
                  <a:pt x="0" y="752475"/>
                </a:lnTo>
                <a:lnTo>
                  <a:pt x="0" y="1412875"/>
                </a:lnTo>
              </a:path>
            </a:pathLst>
          </a:custGeom>
          <a:noFill/>
          <a:ln w="28575" algn="ctr">
            <a:solidFill>
              <a:schemeClr val="accent1"/>
            </a:solidFill>
            <a:miter lim="800000"/>
            <a:headEnd/>
            <a:tailEnd type="oval"/>
          </a:ln>
          <a:effectLst/>
        </p:spPr>
        <p:txBody>
          <a:bodyPr rtlCol="0" anchor="ctr"/>
          <a:lstStyle/>
          <a:p>
            <a:pPr algn="ctr"/>
            <a:endParaRPr lang="en-US"/>
          </a:p>
        </p:txBody>
      </p:sp>
      <p:sp>
        <p:nvSpPr>
          <p:cNvPr id="82" name="Freeform: Shape 81">
            <a:extLst>
              <a:ext uri="{FF2B5EF4-FFF2-40B4-BE49-F238E27FC236}">
                <a16:creationId xmlns:a16="http://schemas.microsoft.com/office/drawing/2014/main" id="{C89D086F-13B0-8D1A-3F8E-2AF6AE9B1DB9}"/>
              </a:ext>
            </a:extLst>
          </p:cNvPr>
          <p:cNvSpPr/>
          <p:nvPr/>
        </p:nvSpPr>
        <p:spPr>
          <a:xfrm rot="10800000">
            <a:off x="1948184" y="2166655"/>
            <a:ext cx="45719" cy="159207"/>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4" name="Freeform: Shape 83">
            <a:extLst>
              <a:ext uri="{FF2B5EF4-FFF2-40B4-BE49-F238E27FC236}">
                <a16:creationId xmlns:a16="http://schemas.microsoft.com/office/drawing/2014/main" id="{2FF48578-3C2C-39AA-9B66-B9D93F5678A6}"/>
              </a:ext>
            </a:extLst>
          </p:cNvPr>
          <p:cNvSpPr/>
          <p:nvPr/>
        </p:nvSpPr>
        <p:spPr>
          <a:xfrm rot="5400000">
            <a:off x="7303331" y="4403953"/>
            <a:ext cx="45719" cy="404808"/>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6" name="Rectangle 85">
            <a:extLst>
              <a:ext uri="{FF2B5EF4-FFF2-40B4-BE49-F238E27FC236}">
                <a16:creationId xmlns:a16="http://schemas.microsoft.com/office/drawing/2014/main" id="{D3FA53B2-3BA2-F159-71E5-BBE0B7235509}"/>
              </a:ext>
            </a:extLst>
          </p:cNvPr>
          <p:cNvSpPr/>
          <p:nvPr/>
        </p:nvSpPr>
        <p:spPr bwMode="auto">
          <a:xfrm>
            <a:off x="5584573" y="4105129"/>
            <a:ext cx="1578213" cy="963793"/>
          </a:xfrm>
          <a:prstGeom prst="rect">
            <a:avLst/>
          </a:prstGeom>
          <a:solidFill>
            <a:schemeClr val="accent3"/>
          </a:solidFill>
          <a:ln w="12700" algn="ctr">
            <a:solidFill>
              <a:schemeClr val="accent3">
                <a:lumMod val="75000"/>
              </a:schemeClr>
            </a:solidFill>
            <a:miter lim="800000"/>
            <a:headEnd/>
            <a:tailEnd/>
          </a:ln>
        </p:spPr>
        <p:txBody>
          <a:bodyPr wrap="none" rtlCol="0" anchor="ctr"/>
          <a:lstStyle/>
          <a:p>
            <a:pPr algn="ctr"/>
            <a:endParaRPr lang="en-US" dirty="0" err="1"/>
          </a:p>
        </p:txBody>
      </p:sp>
      <p:sp>
        <p:nvSpPr>
          <p:cNvPr id="94" name="Rectangle 93">
            <a:extLst>
              <a:ext uri="{FF2B5EF4-FFF2-40B4-BE49-F238E27FC236}">
                <a16:creationId xmlns:a16="http://schemas.microsoft.com/office/drawing/2014/main" id="{75FAF339-CAB9-D269-49D2-060B915B85E1}"/>
              </a:ext>
            </a:extLst>
          </p:cNvPr>
          <p:cNvSpPr/>
          <p:nvPr/>
        </p:nvSpPr>
        <p:spPr bwMode="auto">
          <a:xfrm>
            <a:off x="9424918" y="3343238"/>
            <a:ext cx="1588063" cy="1578937"/>
          </a:xfrm>
          <a:prstGeom prst="rect">
            <a:avLst/>
          </a:prstGeom>
          <a:solidFill>
            <a:schemeClr val="accent3"/>
          </a:solidFill>
          <a:ln w="12700" algn="ctr">
            <a:solidFill>
              <a:schemeClr val="accent3">
                <a:lumMod val="75000"/>
              </a:schemeClr>
            </a:solidFill>
            <a:miter lim="800000"/>
            <a:headEnd/>
            <a:tailEnd/>
          </a:ln>
        </p:spPr>
        <p:txBody>
          <a:bodyPr wrap="none" rtlCol="0" anchor="ctr"/>
          <a:lstStyle/>
          <a:p>
            <a:pPr algn="ctr"/>
            <a:endParaRPr lang="en-US" dirty="0" err="1"/>
          </a:p>
        </p:txBody>
      </p:sp>
      <p:sp>
        <p:nvSpPr>
          <p:cNvPr id="133" name="Freeform: Shape 132">
            <a:extLst>
              <a:ext uri="{FF2B5EF4-FFF2-40B4-BE49-F238E27FC236}">
                <a16:creationId xmlns:a16="http://schemas.microsoft.com/office/drawing/2014/main" id="{74B58511-4A3E-6EE1-8945-AB8BFF2DEEF0}"/>
              </a:ext>
            </a:extLst>
          </p:cNvPr>
          <p:cNvSpPr/>
          <p:nvPr/>
        </p:nvSpPr>
        <p:spPr>
          <a:xfrm rot="18900000">
            <a:off x="7789636" y="3935657"/>
            <a:ext cx="45719" cy="643301"/>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28575">
            <a:solidFill>
              <a:schemeClr val="accent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34" name="Straight Connector 133">
            <a:extLst>
              <a:ext uri="{FF2B5EF4-FFF2-40B4-BE49-F238E27FC236}">
                <a16:creationId xmlns:a16="http://schemas.microsoft.com/office/drawing/2014/main" id="{1300E832-2E89-3527-BBC7-CDE04B09D338}"/>
              </a:ext>
            </a:extLst>
          </p:cNvPr>
          <p:cNvCxnSpPr>
            <a:cxnSpLocks/>
          </p:cNvCxnSpPr>
          <p:nvPr/>
        </p:nvCxnSpPr>
        <p:spPr>
          <a:xfrm flipH="1">
            <a:off x="8012551" y="4496151"/>
            <a:ext cx="11222" cy="135125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E785151-64F9-B2A7-B10C-F4B0178FBAA7}"/>
              </a:ext>
            </a:extLst>
          </p:cNvPr>
          <p:cNvSpPr/>
          <p:nvPr/>
        </p:nvSpPr>
        <p:spPr>
          <a:xfrm>
            <a:off x="1217915" y="1871035"/>
            <a:ext cx="1557543" cy="308801"/>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11</a:t>
            </a:r>
            <a:r>
              <a:rPr lang="en-US" sz="800" b="1" baseline="30000" dirty="0">
                <a:solidFill>
                  <a:schemeClr val="tx1"/>
                </a:solidFill>
              </a:rPr>
              <a:t>th</a:t>
            </a:r>
            <a:r>
              <a:rPr lang="en-US" sz="800" b="1" dirty="0">
                <a:solidFill>
                  <a:schemeClr val="tx1"/>
                </a:solidFill>
              </a:rPr>
              <a:t> Airborne Division</a:t>
            </a:r>
            <a:br>
              <a:rPr lang="en-US" sz="800" b="1" dirty="0">
                <a:solidFill>
                  <a:schemeClr val="tx1"/>
                </a:solidFill>
              </a:rPr>
            </a:br>
            <a:r>
              <a:rPr lang="en-US" sz="600" dirty="0">
                <a:solidFill>
                  <a:schemeClr val="tx1"/>
                </a:solidFill>
              </a:rPr>
              <a:t>Joint Base Elmendorf-Richardson, AK</a:t>
            </a:r>
          </a:p>
        </p:txBody>
      </p:sp>
      <p:pic>
        <p:nvPicPr>
          <p:cNvPr id="83" name="Picture 4">
            <a:extLst>
              <a:ext uri="{FF2B5EF4-FFF2-40B4-BE49-F238E27FC236}">
                <a16:creationId xmlns:a16="http://schemas.microsoft.com/office/drawing/2014/main" id="{453CABA7-A8B8-CE8B-BF5D-1081C70F8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992" y="1916615"/>
            <a:ext cx="144510" cy="221851"/>
          </a:xfrm>
          <a:prstGeom prst="rect">
            <a:avLst/>
          </a:prstGeom>
          <a:noFill/>
          <a:extLst>
            <a:ext uri="{909E8E84-426E-40DD-AFC4-6F175D3DCCD1}">
              <a14:hiddenFill xmlns:a14="http://schemas.microsoft.com/office/drawing/2010/main">
                <a:solidFill>
                  <a:srgbClr val="FFFFFF"/>
                </a:solidFill>
              </a14:hiddenFill>
            </a:ext>
          </a:extLst>
        </p:spPr>
      </p:pic>
      <p:cxnSp>
        <p:nvCxnSpPr>
          <p:cNvPr id="136" name="Straight Connector 135">
            <a:extLst>
              <a:ext uri="{FF2B5EF4-FFF2-40B4-BE49-F238E27FC236}">
                <a16:creationId xmlns:a16="http://schemas.microsoft.com/office/drawing/2014/main" id="{3791A682-15C5-B979-AF50-9017C10624D3}"/>
              </a:ext>
            </a:extLst>
          </p:cNvPr>
          <p:cNvCxnSpPr>
            <a:cxnSpLocks/>
          </p:cNvCxnSpPr>
          <p:nvPr/>
        </p:nvCxnSpPr>
        <p:spPr>
          <a:xfrm>
            <a:off x="1230615" y="1868911"/>
            <a:ext cx="0" cy="31092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45" name="Group 344">
            <a:extLst>
              <a:ext uri="{FF2B5EF4-FFF2-40B4-BE49-F238E27FC236}">
                <a16:creationId xmlns:a16="http://schemas.microsoft.com/office/drawing/2014/main" id="{EEBC8376-FA2E-18BF-F823-2B9CFE3B156A}"/>
              </a:ext>
            </a:extLst>
          </p:cNvPr>
          <p:cNvGrpSpPr/>
          <p:nvPr/>
        </p:nvGrpSpPr>
        <p:grpSpPr>
          <a:xfrm>
            <a:off x="3020219" y="2497125"/>
            <a:ext cx="1534364" cy="817422"/>
            <a:chOff x="2902744" y="2497125"/>
            <a:chExt cx="1534364" cy="817422"/>
          </a:xfrm>
        </p:grpSpPr>
        <p:sp>
          <p:nvSpPr>
            <p:cNvPr id="74" name="Rectangle 73">
              <a:extLst>
                <a:ext uri="{FF2B5EF4-FFF2-40B4-BE49-F238E27FC236}">
                  <a16:creationId xmlns:a16="http://schemas.microsoft.com/office/drawing/2014/main" id="{67E7040D-C730-9478-8C43-B64B476B74F3}"/>
                </a:ext>
              </a:extLst>
            </p:cNvPr>
            <p:cNvSpPr/>
            <p:nvPr/>
          </p:nvSpPr>
          <p:spPr bwMode="auto">
            <a:xfrm>
              <a:off x="2902744" y="2497125"/>
              <a:ext cx="1534364" cy="817422"/>
            </a:xfrm>
            <a:prstGeom prst="rect">
              <a:avLst/>
            </a:prstGeom>
            <a:solidFill>
              <a:schemeClr val="accent3"/>
            </a:solidFill>
            <a:ln w="12700" algn="ctr">
              <a:solidFill>
                <a:schemeClr val="accent3">
                  <a:lumMod val="75000"/>
                </a:schemeClr>
              </a:solidFill>
              <a:miter lim="800000"/>
              <a:headEnd/>
              <a:tailEnd/>
            </a:ln>
            <a:effectLst/>
          </p:spPr>
          <p:txBody>
            <a:bodyPr wrap="none" rtlCol="0" anchor="ctr"/>
            <a:lstStyle/>
            <a:p>
              <a:pPr algn="ctr"/>
              <a:endParaRPr lang="en-US" sz="2000" dirty="0" err="1"/>
            </a:p>
          </p:txBody>
        </p:sp>
        <p:sp>
          <p:nvSpPr>
            <p:cNvPr id="79" name="Rectangle 78">
              <a:extLst>
                <a:ext uri="{FF2B5EF4-FFF2-40B4-BE49-F238E27FC236}">
                  <a16:creationId xmlns:a16="http://schemas.microsoft.com/office/drawing/2014/main" id="{12477D41-C37D-ACE8-2234-A68C72C0DCFC}"/>
                </a:ext>
              </a:extLst>
            </p:cNvPr>
            <p:cNvSpPr/>
            <p:nvPr/>
          </p:nvSpPr>
          <p:spPr>
            <a:xfrm>
              <a:off x="2983900" y="2555108"/>
              <a:ext cx="139442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I Corps</a:t>
              </a:r>
              <a:br>
                <a:rPr lang="en-US" sz="800" b="1" dirty="0">
                  <a:solidFill>
                    <a:schemeClr val="tx1"/>
                  </a:solidFill>
                </a:rPr>
              </a:br>
              <a:r>
                <a:rPr lang="en-US" sz="600" dirty="0">
                  <a:solidFill>
                    <a:schemeClr val="tx1"/>
                  </a:solidFill>
                </a:rPr>
                <a:t>Joint Base Lewis-McChord, WA</a:t>
              </a:r>
            </a:p>
          </p:txBody>
        </p:sp>
        <p:pic>
          <p:nvPicPr>
            <p:cNvPr id="80" name="Picture 31" descr="http://upload.wikimedia.org/wikipedia/commons/thumb/5/58/USICorpsSSI.svg/200px-USICorpsSSI.svg.png">
              <a:extLst>
                <a:ext uri="{FF2B5EF4-FFF2-40B4-BE49-F238E27FC236}">
                  <a16:creationId xmlns:a16="http://schemas.microsoft.com/office/drawing/2014/main" id="{F159F707-FE26-4B62-7900-EC04483881A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50360" y="2621500"/>
              <a:ext cx="184513" cy="182033"/>
            </a:xfrm>
            <a:prstGeom prst="rect">
              <a:avLst/>
            </a:prstGeom>
            <a:noFill/>
          </p:spPr>
        </p:pic>
        <p:sp>
          <p:nvSpPr>
            <p:cNvPr id="77" name="Rectangle 76">
              <a:extLst>
                <a:ext uri="{FF2B5EF4-FFF2-40B4-BE49-F238E27FC236}">
                  <a16:creationId xmlns:a16="http://schemas.microsoft.com/office/drawing/2014/main" id="{7F90A323-B891-4F28-FF5F-6C826BB96C03}"/>
                </a:ext>
              </a:extLst>
            </p:cNvPr>
            <p:cNvSpPr/>
            <p:nvPr/>
          </p:nvSpPr>
          <p:spPr>
            <a:xfrm>
              <a:off x="2983900" y="2938494"/>
              <a:ext cx="1394422"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7</a:t>
              </a:r>
              <a:r>
                <a:rPr lang="en-US" sz="800" b="1" baseline="30000" dirty="0">
                  <a:solidFill>
                    <a:schemeClr val="tx1"/>
                  </a:solidFill>
                </a:rPr>
                <a:t>th</a:t>
              </a:r>
              <a:r>
                <a:rPr lang="en-US" sz="800" b="1" dirty="0">
                  <a:solidFill>
                    <a:schemeClr val="tx1"/>
                  </a:solidFill>
                </a:rPr>
                <a:t> Infantry Division</a:t>
              </a:r>
              <a:br>
                <a:rPr lang="en-US" sz="800" b="1" dirty="0">
                  <a:solidFill>
                    <a:schemeClr val="tx1"/>
                  </a:solidFill>
                </a:rPr>
              </a:br>
              <a:r>
                <a:rPr lang="en-US" sz="600" dirty="0">
                  <a:solidFill>
                    <a:schemeClr val="tx1"/>
                  </a:solidFill>
                </a:rPr>
                <a:t>Joint Base Lewis-McChord, WA</a:t>
              </a:r>
            </a:p>
          </p:txBody>
        </p:sp>
        <p:pic>
          <p:nvPicPr>
            <p:cNvPr id="78" name="Picture 2">
              <a:extLst>
                <a:ext uri="{FF2B5EF4-FFF2-40B4-BE49-F238E27FC236}">
                  <a16:creationId xmlns:a16="http://schemas.microsoft.com/office/drawing/2014/main" id="{866CA71F-1ADC-1E23-0287-1B8B23E32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9907" y="3009662"/>
              <a:ext cx="181653" cy="18288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4C43A261-8A79-FD70-A1B0-B0C3589F56E7}"/>
                </a:ext>
              </a:extLst>
            </p:cNvPr>
            <p:cNvCxnSpPr>
              <a:cxnSpLocks/>
            </p:cNvCxnSpPr>
            <p:nvPr/>
          </p:nvCxnSpPr>
          <p:spPr>
            <a:xfrm>
              <a:off x="2980725" y="2555108"/>
              <a:ext cx="0" cy="320128"/>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3C18E013-D8CB-3B67-C04F-5977A446AD1D}"/>
                </a:ext>
              </a:extLst>
            </p:cNvPr>
            <p:cNvCxnSpPr>
              <a:cxnSpLocks/>
            </p:cNvCxnSpPr>
            <p:nvPr/>
          </p:nvCxnSpPr>
          <p:spPr>
            <a:xfrm>
              <a:off x="2980725" y="2938494"/>
              <a:ext cx="0" cy="32385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55" name="Group 154">
            <a:extLst>
              <a:ext uri="{FF2B5EF4-FFF2-40B4-BE49-F238E27FC236}">
                <a16:creationId xmlns:a16="http://schemas.microsoft.com/office/drawing/2014/main" id="{808D151F-4325-71A2-70BC-0222BBF0464B}"/>
              </a:ext>
            </a:extLst>
          </p:cNvPr>
          <p:cNvGrpSpPr/>
          <p:nvPr/>
        </p:nvGrpSpPr>
        <p:grpSpPr>
          <a:xfrm>
            <a:off x="1161607" y="4971290"/>
            <a:ext cx="1468549" cy="332580"/>
            <a:chOff x="1175846" y="4987635"/>
            <a:chExt cx="1468549" cy="332580"/>
          </a:xfrm>
        </p:grpSpPr>
        <p:sp>
          <p:nvSpPr>
            <p:cNvPr id="23" name="Rectangle: Rounded Corners 297">
              <a:extLst>
                <a:ext uri="{FF2B5EF4-FFF2-40B4-BE49-F238E27FC236}">
                  <a16:creationId xmlns:a16="http://schemas.microsoft.com/office/drawing/2014/main" id="{CF9E104B-A882-254A-F937-D12C0C5CF5AD}"/>
                </a:ext>
              </a:extLst>
            </p:cNvPr>
            <p:cNvSpPr/>
            <p:nvPr/>
          </p:nvSpPr>
          <p:spPr>
            <a:xfrm>
              <a:off x="1175846" y="4987759"/>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Command</a:t>
              </a:r>
            </a:p>
          </p:txBody>
        </p:sp>
        <p:cxnSp>
          <p:nvCxnSpPr>
            <p:cNvPr id="147" name="Straight Connector 146">
              <a:extLst>
                <a:ext uri="{FF2B5EF4-FFF2-40B4-BE49-F238E27FC236}">
                  <a16:creationId xmlns:a16="http://schemas.microsoft.com/office/drawing/2014/main" id="{2EE7E3A4-2896-8A0B-5E45-5BB3A198AD8A}"/>
                </a:ext>
              </a:extLst>
            </p:cNvPr>
            <p:cNvCxnSpPr>
              <a:cxnSpLocks/>
            </p:cNvCxnSpPr>
            <p:nvPr/>
          </p:nvCxnSpPr>
          <p:spPr>
            <a:xfrm>
              <a:off x="1184086" y="4987635"/>
              <a:ext cx="0" cy="332579"/>
            </a:xfrm>
            <a:prstGeom prst="line">
              <a:avLst/>
            </a:prstGeom>
            <a:ln w="57150">
              <a:solidFill>
                <a:srgbClr val="00B050"/>
              </a:solidFill>
            </a:ln>
          </p:spPr>
          <p:style>
            <a:lnRef idx="2">
              <a:schemeClr val="accent1"/>
            </a:lnRef>
            <a:fillRef idx="0">
              <a:schemeClr val="accent1"/>
            </a:fillRef>
            <a:effectRef idx="1">
              <a:schemeClr val="accent1"/>
            </a:effectRef>
            <a:fontRef idx="minor">
              <a:schemeClr val="tx1"/>
            </a:fontRef>
          </p:style>
        </p:cxnSp>
      </p:grpSp>
      <p:grpSp>
        <p:nvGrpSpPr>
          <p:cNvPr id="156" name="Group 155">
            <a:extLst>
              <a:ext uri="{FF2B5EF4-FFF2-40B4-BE49-F238E27FC236}">
                <a16:creationId xmlns:a16="http://schemas.microsoft.com/office/drawing/2014/main" id="{13DA6DF8-F8D4-3C51-ED65-AFF49FDF95AC}"/>
              </a:ext>
            </a:extLst>
          </p:cNvPr>
          <p:cNvGrpSpPr/>
          <p:nvPr/>
        </p:nvGrpSpPr>
        <p:grpSpPr>
          <a:xfrm>
            <a:off x="1161607" y="5371626"/>
            <a:ext cx="1468549" cy="332580"/>
            <a:chOff x="1175846" y="5375001"/>
            <a:chExt cx="1468549" cy="332580"/>
          </a:xfrm>
        </p:grpSpPr>
        <p:sp>
          <p:nvSpPr>
            <p:cNvPr id="153" name="Rectangle: Rounded Corners 297">
              <a:extLst>
                <a:ext uri="{FF2B5EF4-FFF2-40B4-BE49-F238E27FC236}">
                  <a16:creationId xmlns:a16="http://schemas.microsoft.com/office/drawing/2014/main" id="{5EDA660A-28CA-7127-02E0-7D40C3958C81}"/>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Corps</a:t>
              </a:r>
            </a:p>
          </p:txBody>
        </p:sp>
        <p:cxnSp>
          <p:nvCxnSpPr>
            <p:cNvPr id="154" name="Straight Connector 153">
              <a:extLst>
                <a:ext uri="{FF2B5EF4-FFF2-40B4-BE49-F238E27FC236}">
                  <a16:creationId xmlns:a16="http://schemas.microsoft.com/office/drawing/2014/main" id="{271AEA23-CA65-1220-F3D4-549CCF3CDAEF}"/>
                </a:ext>
              </a:extLst>
            </p:cNvPr>
            <p:cNvCxnSpPr>
              <a:cxnSpLocks/>
            </p:cNvCxnSpPr>
            <p:nvPr/>
          </p:nvCxnSpPr>
          <p:spPr>
            <a:xfrm>
              <a:off x="1184086" y="5375001"/>
              <a:ext cx="0" cy="332579"/>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pSp>
      <p:grpSp>
        <p:nvGrpSpPr>
          <p:cNvPr id="157" name="Group 156">
            <a:extLst>
              <a:ext uri="{FF2B5EF4-FFF2-40B4-BE49-F238E27FC236}">
                <a16:creationId xmlns:a16="http://schemas.microsoft.com/office/drawing/2014/main" id="{9C1137B1-0B8E-4B61-61EB-FCFCF724A3E2}"/>
              </a:ext>
            </a:extLst>
          </p:cNvPr>
          <p:cNvGrpSpPr/>
          <p:nvPr/>
        </p:nvGrpSpPr>
        <p:grpSpPr>
          <a:xfrm>
            <a:off x="1161607" y="5771962"/>
            <a:ext cx="1468549" cy="332580"/>
            <a:chOff x="1175846" y="5375001"/>
            <a:chExt cx="1468549" cy="332580"/>
          </a:xfrm>
        </p:grpSpPr>
        <p:sp>
          <p:nvSpPr>
            <p:cNvPr id="158" name="Rectangle: Rounded Corners 297">
              <a:extLst>
                <a:ext uri="{FF2B5EF4-FFF2-40B4-BE49-F238E27FC236}">
                  <a16:creationId xmlns:a16="http://schemas.microsoft.com/office/drawing/2014/main" id="{4E4FD15B-4A6A-F7CA-01B6-86B3A90C144C}"/>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Division</a:t>
              </a:r>
            </a:p>
          </p:txBody>
        </p:sp>
        <p:cxnSp>
          <p:nvCxnSpPr>
            <p:cNvPr id="159" name="Straight Connector 158">
              <a:extLst>
                <a:ext uri="{FF2B5EF4-FFF2-40B4-BE49-F238E27FC236}">
                  <a16:creationId xmlns:a16="http://schemas.microsoft.com/office/drawing/2014/main" id="{A6F54448-5744-066A-1F90-CC6BD166CBD1}"/>
                </a:ext>
              </a:extLst>
            </p:cNvPr>
            <p:cNvCxnSpPr>
              <a:cxnSpLocks/>
            </p:cNvCxnSpPr>
            <p:nvPr/>
          </p:nvCxnSpPr>
          <p:spPr>
            <a:xfrm>
              <a:off x="1184086" y="5375001"/>
              <a:ext cx="0" cy="33257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60" name="Group 159">
            <a:extLst>
              <a:ext uri="{FF2B5EF4-FFF2-40B4-BE49-F238E27FC236}">
                <a16:creationId xmlns:a16="http://schemas.microsoft.com/office/drawing/2014/main" id="{A272114B-3CF6-9DFE-EF77-A66E55CEB57E}"/>
              </a:ext>
            </a:extLst>
          </p:cNvPr>
          <p:cNvGrpSpPr/>
          <p:nvPr/>
        </p:nvGrpSpPr>
        <p:grpSpPr>
          <a:xfrm>
            <a:off x="1161607" y="6172297"/>
            <a:ext cx="1468549" cy="332580"/>
            <a:chOff x="1175846" y="5375001"/>
            <a:chExt cx="1468549" cy="332580"/>
          </a:xfrm>
        </p:grpSpPr>
        <p:sp>
          <p:nvSpPr>
            <p:cNvPr id="161" name="Rectangle: Rounded Corners 297">
              <a:extLst>
                <a:ext uri="{FF2B5EF4-FFF2-40B4-BE49-F238E27FC236}">
                  <a16:creationId xmlns:a16="http://schemas.microsoft.com/office/drawing/2014/main" id="{47BD667F-371A-70DC-C012-16439BDD5656}"/>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Service</a:t>
              </a:r>
              <a:br>
                <a:rPr lang="en-US" sz="900" b="1" dirty="0">
                  <a:solidFill>
                    <a:schemeClr val="tx1"/>
                  </a:solidFill>
                </a:rPr>
              </a:br>
              <a:r>
                <a:rPr lang="en-US" sz="900" b="1" dirty="0">
                  <a:solidFill>
                    <a:schemeClr val="tx1"/>
                  </a:solidFill>
                </a:rPr>
                <a:t>Component Command</a:t>
              </a:r>
            </a:p>
          </p:txBody>
        </p:sp>
        <p:cxnSp>
          <p:nvCxnSpPr>
            <p:cNvPr id="162" name="Straight Connector 161">
              <a:extLst>
                <a:ext uri="{FF2B5EF4-FFF2-40B4-BE49-F238E27FC236}">
                  <a16:creationId xmlns:a16="http://schemas.microsoft.com/office/drawing/2014/main" id="{5BB9A687-E064-5FFD-1B8D-ACA8B30958A8}"/>
                </a:ext>
              </a:extLst>
            </p:cNvPr>
            <p:cNvCxnSpPr>
              <a:cxnSpLocks/>
            </p:cNvCxnSpPr>
            <p:nvPr/>
          </p:nvCxnSpPr>
          <p:spPr>
            <a:xfrm>
              <a:off x="1184086" y="5375001"/>
              <a:ext cx="0" cy="332579"/>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170" name="Group 169">
            <a:extLst>
              <a:ext uri="{FF2B5EF4-FFF2-40B4-BE49-F238E27FC236}">
                <a16:creationId xmlns:a16="http://schemas.microsoft.com/office/drawing/2014/main" id="{8271993F-2308-6CC9-F6EA-4CC64A7392A8}"/>
              </a:ext>
            </a:extLst>
          </p:cNvPr>
          <p:cNvGrpSpPr/>
          <p:nvPr/>
        </p:nvGrpSpPr>
        <p:grpSpPr>
          <a:xfrm>
            <a:off x="5974779" y="2498677"/>
            <a:ext cx="1401084" cy="294410"/>
            <a:chOff x="5982458" y="2089494"/>
            <a:chExt cx="1401084" cy="294410"/>
          </a:xfrm>
        </p:grpSpPr>
        <p:sp>
          <p:nvSpPr>
            <p:cNvPr id="163" name="Rectangle 162">
              <a:extLst>
                <a:ext uri="{FF2B5EF4-FFF2-40B4-BE49-F238E27FC236}">
                  <a16:creationId xmlns:a16="http://schemas.microsoft.com/office/drawing/2014/main" id="{4A04A6CB-0D0D-EDD2-9BDD-1854FDF57DBD}"/>
                </a:ext>
              </a:extLst>
            </p:cNvPr>
            <p:cNvSpPr/>
            <p:nvPr/>
          </p:nvSpPr>
          <p:spPr>
            <a:xfrm>
              <a:off x="5982458" y="2089494"/>
              <a:ext cx="1401084"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101</a:t>
              </a:r>
              <a:r>
                <a:rPr lang="en-US" sz="800" b="1" baseline="30000" dirty="0">
                  <a:solidFill>
                    <a:schemeClr val="tx1"/>
                  </a:solidFill>
                </a:rPr>
                <a:t>st</a:t>
              </a:r>
              <a:r>
                <a:rPr lang="en-US" sz="800" b="1" dirty="0">
                  <a:solidFill>
                    <a:schemeClr val="tx1"/>
                  </a:solidFill>
                </a:rPr>
                <a:t> Airborne Division</a:t>
              </a:r>
              <a:br>
                <a:rPr lang="en-US" sz="900" b="1" dirty="0">
                  <a:solidFill>
                    <a:schemeClr val="tx1"/>
                  </a:solidFill>
                </a:rPr>
              </a:br>
              <a:r>
                <a:rPr lang="en-US" sz="600" dirty="0">
                  <a:solidFill>
                    <a:schemeClr val="tx1"/>
                  </a:solidFill>
                </a:rPr>
                <a:t>Fort Campbell, KY</a:t>
              </a:r>
              <a:endParaRPr lang="en-US" sz="700" dirty="0">
                <a:solidFill>
                  <a:schemeClr val="tx1"/>
                </a:solidFill>
              </a:endParaRPr>
            </a:p>
          </p:txBody>
        </p:sp>
        <p:cxnSp>
          <p:nvCxnSpPr>
            <p:cNvPr id="164" name="Straight Connector 163">
              <a:extLst>
                <a:ext uri="{FF2B5EF4-FFF2-40B4-BE49-F238E27FC236}">
                  <a16:creationId xmlns:a16="http://schemas.microsoft.com/office/drawing/2014/main" id="{F4851459-F2F0-7842-6142-116D9F707C03}"/>
                </a:ext>
              </a:extLst>
            </p:cNvPr>
            <p:cNvCxnSpPr>
              <a:cxnSpLocks/>
            </p:cNvCxnSpPr>
            <p:nvPr/>
          </p:nvCxnSpPr>
          <p:spPr>
            <a:xfrm>
              <a:off x="5982458" y="2089494"/>
              <a:ext cx="0" cy="29441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69" name="Picture 168">
              <a:extLst>
                <a:ext uri="{FF2B5EF4-FFF2-40B4-BE49-F238E27FC236}">
                  <a16:creationId xmlns:a16="http://schemas.microsoft.com/office/drawing/2014/main" id="{E7A45C68-D8FD-47C9-374C-30895B33F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0967" y="2133884"/>
              <a:ext cx="145480" cy="216141"/>
            </a:xfrm>
            <a:prstGeom prst="rect">
              <a:avLst/>
            </a:prstGeom>
          </p:spPr>
        </p:pic>
      </p:grpSp>
      <p:grpSp>
        <p:nvGrpSpPr>
          <p:cNvPr id="176" name="Group 175">
            <a:extLst>
              <a:ext uri="{FF2B5EF4-FFF2-40B4-BE49-F238E27FC236}">
                <a16:creationId xmlns:a16="http://schemas.microsoft.com/office/drawing/2014/main" id="{AE1613DF-D2C5-952C-B6F3-250B159D5B42}"/>
              </a:ext>
            </a:extLst>
          </p:cNvPr>
          <p:cNvGrpSpPr/>
          <p:nvPr/>
        </p:nvGrpSpPr>
        <p:grpSpPr>
          <a:xfrm>
            <a:off x="4939709" y="2983719"/>
            <a:ext cx="1554163" cy="380583"/>
            <a:chOff x="4939709" y="2964671"/>
            <a:chExt cx="1554163" cy="380583"/>
          </a:xfrm>
        </p:grpSpPr>
        <p:sp>
          <p:nvSpPr>
            <p:cNvPr id="71" name="Rectangle 70">
              <a:extLst>
                <a:ext uri="{FF2B5EF4-FFF2-40B4-BE49-F238E27FC236}">
                  <a16:creationId xmlns:a16="http://schemas.microsoft.com/office/drawing/2014/main" id="{CB845813-5009-EEAF-C705-BE18F1B244B5}"/>
                </a:ext>
              </a:extLst>
            </p:cNvPr>
            <p:cNvSpPr/>
            <p:nvPr/>
          </p:nvSpPr>
          <p:spPr>
            <a:xfrm>
              <a:off x="4959508" y="2966514"/>
              <a:ext cx="1534364" cy="37816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spcBef>
                  <a:spcPts val="600"/>
                </a:spcBef>
              </a:pPr>
              <a:r>
                <a:rPr lang="en-US" sz="800" b="1" dirty="0">
                  <a:solidFill>
                    <a:schemeClr val="tx1"/>
                  </a:solidFill>
                </a:rPr>
                <a:t>Surface Deployment &amp; Distribution Command</a:t>
              </a:r>
              <a:br>
                <a:rPr lang="en-US" sz="1000" dirty="0">
                  <a:solidFill>
                    <a:schemeClr val="tx1"/>
                  </a:solidFill>
                </a:rPr>
              </a:br>
              <a:r>
                <a:rPr lang="en-US" sz="600" dirty="0">
                  <a:solidFill>
                    <a:schemeClr val="tx1"/>
                  </a:solidFill>
                </a:rPr>
                <a:t>Scott Airforce Base, IL</a:t>
              </a:r>
            </a:p>
          </p:txBody>
        </p:sp>
        <p:cxnSp>
          <p:nvCxnSpPr>
            <p:cNvPr id="171" name="Straight Connector 170">
              <a:extLst>
                <a:ext uri="{FF2B5EF4-FFF2-40B4-BE49-F238E27FC236}">
                  <a16:creationId xmlns:a16="http://schemas.microsoft.com/office/drawing/2014/main" id="{526FD7E3-0FB8-D833-3DDC-8C7FD3E644FA}"/>
                </a:ext>
              </a:extLst>
            </p:cNvPr>
            <p:cNvCxnSpPr>
              <a:cxnSpLocks/>
            </p:cNvCxnSpPr>
            <p:nvPr/>
          </p:nvCxnSpPr>
          <p:spPr>
            <a:xfrm>
              <a:off x="4939709" y="2964671"/>
              <a:ext cx="0" cy="380583"/>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5" name="Picture 174" descr="A green and white logo&#10;&#10;Description automatically generated">
              <a:extLst>
                <a:ext uri="{FF2B5EF4-FFF2-40B4-BE49-F238E27FC236}">
                  <a16:creationId xmlns:a16="http://schemas.microsoft.com/office/drawing/2014/main" id="{DCB2C1AC-DDE5-271D-AAB9-D695E952CD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52" y="3002883"/>
              <a:ext cx="216141" cy="216141"/>
            </a:xfrm>
            <a:prstGeom prst="rect">
              <a:avLst/>
            </a:prstGeom>
          </p:spPr>
        </p:pic>
      </p:grpSp>
      <p:grpSp>
        <p:nvGrpSpPr>
          <p:cNvPr id="181" name="Group 180">
            <a:extLst>
              <a:ext uri="{FF2B5EF4-FFF2-40B4-BE49-F238E27FC236}">
                <a16:creationId xmlns:a16="http://schemas.microsoft.com/office/drawing/2014/main" id="{64D4BAA1-9A21-AD09-B216-F43F8C8B50CA}"/>
              </a:ext>
            </a:extLst>
          </p:cNvPr>
          <p:cNvGrpSpPr/>
          <p:nvPr/>
        </p:nvGrpSpPr>
        <p:grpSpPr>
          <a:xfrm>
            <a:off x="6970916" y="3077247"/>
            <a:ext cx="1266007" cy="294409"/>
            <a:chOff x="6964566" y="3067723"/>
            <a:chExt cx="1266007" cy="294409"/>
          </a:xfrm>
        </p:grpSpPr>
        <p:sp>
          <p:nvSpPr>
            <p:cNvPr id="108" name="Rectangle 107">
              <a:extLst>
                <a:ext uri="{FF2B5EF4-FFF2-40B4-BE49-F238E27FC236}">
                  <a16:creationId xmlns:a16="http://schemas.microsoft.com/office/drawing/2014/main" id="{C6A6C00E-01CF-E87D-1509-6EB6D9D67C41}"/>
                </a:ext>
              </a:extLst>
            </p:cNvPr>
            <p:cNvSpPr/>
            <p:nvPr/>
          </p:nvSpPr>
          <p:spPr>
            <a:xfrm>
              <a:off x="6974090" y="3067723"/>
              <a:ext cx="1256483"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Central</a:t>
              </a:r>
              <a:br>
                <a:rPr lang="en-US" sz="1000" dirty="0">
                  <a:solidFill>
                    <a:schemeClr val="tx1"/>
                  </a:solidFill>
                </a:rPr>
              </a:br>
              <a:r>
                <a:rPr lang="en-US" sz="600" dirty="0">
                  <a:solidFill>
                    <a:schemeClr val="tx1"/>
                  </a:solidFill>
                </a:rPr>
                <a:t>Shaw Airforce Base, SC</a:t>
              </a:r>
              <a:endParaRPr lang="en-US" sz="900" dirty="0">
                <a:solidFill>
                  <a:schemeClr val="tx1"/>
                </a:solidFill>
              </a:endParaRPr>
            </a:p>
          </p:txBody>
        </p:sp>
        <p:cxnSp>
          <p:nvCxnSpPr>
            <p:cNvPr id="177" name="Straight Connector 176">
              <a:extLst>
                <a:ext uri="{FF2B5EF4-FFF2-40B4-BE49-F238E27FC236}">
                  <a16:creationId xmlns:a16="http://schemas.microsoft.com/office/drawing/2014/main" id="{7B374701-B178-5106-3804-DB2D8A48902E}"/>
                </a:ext>
              </a:extLst>
            </p:cNvPr>
            <p:cNvCxnSpPr>
              <a:cxnSpLocks/>
            </p:cNvCxnSpPr>
            <p:nvPr/>
          </p:nvCxnSpPr>
          <p:spPr>
            <a:xfrm>
              <a:off x="6964566" y="3067723"/>
              <a:ext cx="0" cy="294409"/>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80" name="Picture 179">
              <a:extLst>
                <a:ext uri="{FF2B5EF4-FFF2-40B4-BE49-F238E27FC236}">
                  <a16:creationId xmlns:a16="http://schemas.microsoft.com/office/drawing/2014/main" id="{A7822D94-5410-ED38-A5DD-02B599E378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8882" y="3116416"/>
              <a:ext cx="195359" cy="191202"/>
            </a:xfrm>
            <a:prstGeom prst="rect">
              <a:avLst/>
            </a:prstGeom>
          </p:spPr>
        </p:pic>
      </p:grpSp>
      <p:grpSp>
        <p:nvGrpSpPr>
          <p:cNvPr id="188" name="Group 187">
            <a:extLst>
              <a:ext uri="{FF2B5EF4-FFF2-40B4-BE49-F238E27FC236}">
                <a16:creationId xmlns:a16="http://schemas.microsoft.com/office/drawing/2014/main" id="{E1FDA2A3-B5E7-E3FD-0FB1-3B39686D9A1C}"/>
              </a:ext>
            </a:extLst>
          </p:cNvPr>
          <p:cNvGrpSpPr/>
          <p:nvPr/>
        </p:nvGrpSpPr>
        <p:grpSpPr>
          <a:xfrm>
            <a:off x="3815378" y="3641629"/>
            <a:ext cx="1373633" cy="323850"/>
            <a:chOff x="3510694" y="3310805"/>
            <a:chExt cx="1373633" cy="323850"/>
          </a:xfrm>
        </p:grpSpPr>
        <p:sp>
          <p:nvSpPr>
            <p:cNvPr id="184" name="Rectangle 183">
              <a:extLst>
                <a:ext uri="{FF2B5EF4-FFF2-40B4-BE49-F238E27FC236}">
                  <a16:creationId xmlns:a16="http://schemas.microsoft.com/office/drawing/2014/main" id="{D509FBC7-06E7-6F7F-83AE-D105AF53DD5D}"/>
                </a:ext>
              </a:extLst>
            </p:cNvPr>
            <p:cNvSpPr/>
            <p:nvPr/>
          </p:nvSpPr>
          <p:spPr>
            <a:xfrm>
              <a:off x="3510694" y="3310805"/>
              <a:ext cx="1373633"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a:t>
              </a:r>
              <a:r>
                <a:rPr lang="en-US" sz="800" b="1" baseline="30000" dirty="0">
                  <a:solidFill>
                    <a:schemeClr val="tx1"/>
                  </a:solidFill>
                </a:rPr>
                <a:t>st</a:t>
              </a:r>
              <a:r>
                <a:rPr lang="en-US" sz="800" b="1" dirty="0">
                  <a:solidFill>
                    <a:schemeClr val="tx1"/>
                  </a:solidFill>
                </a:rPr>
                <a:t> Infantry Division</a:t>
              </a:r>
              <a:br>
                <a:rPr lang="en-US" sz="800" b="1" dirty="0">
                  <a:solidFill>
                    <a:schemeClr val="tx1"/>
                  </a:solidFill>
                </a:rPr>
              </a:br>
              <a:r>
                <a:rPr lang="en-US" sz="600" dirty="0">
                  <a:solidFill>
                    <a:schemeClr val="tx1"/>
                  </a:solidFill>
                </a:rPr>
                <a:t>Fort Riley, KS</a:t>
              </a:r>
            </a:p>
          </p:txBody>
        </p:sp>
        <p:cxnSp>
          <p:nvCxnSpPr>
            <p:cNvPr id="185" name="Straight Connector 184">
              <a:extLst>
                <a:ext uri="{FF2B5EF4-FFF2-40B4-BE49-F238E27FC236}">
                  <a16:creationId xmlns:a16="http://schemas.microsoft.com/office/drawing/2014/main" id="{82B4FB6E-3A8E-6F2A-3AA0-C700E7695D30}"/>
                </a:ext>
              </a:extLst>
            </p:cNvPr>
            <p:cNvCxnSpPr>
              <a:cxnSpLocks/>
            </p:cNvCxnSpPr>
            <p:nvPr/>
          </p:nvCxnSpPr>
          <p:spPr>
            <a:xfrm>
              <a:off x="3510694" y="3310805"/>
              <a:ext cx="0" cy="32385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87" name="Picture 186">
              <a:extLst>
                <a:ext uri="{FF2B5EF4-FFF2-40B4-BE49-F238E27FC236}">
                  <a16:creationId xmlns:a16="http://schemas.microsoft.com/office/drawing/2014/main" id="{A01A51CB-AC68-8B40-325B-701F30E705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8609" y="3372013"/>
              <a:ext cx="137167" cy="211985"/>
            </a:xfrm>
            <a:prstGeom prst="rect">
              <a:avLst/>
            </a:prstGeom>
          </p:spPr>
        </p:pic>
      </p:grpSp>
      <p:grpSp>
        <p:nvGrpSpPr>
          <p:cNvPr id="195" name="Group 194">
            <a:extLst>
              <a:ext uri="{FF2B5EF4-FFF2-40B4-BE49-F238E27FC236}">
                <a16:creationId xmlns:a16="http://schemas.microsoft.com/office/drawing/2014/main" id="{7717BBBF-22C3-4EC9-BF9D-004545C54CAD}"/>
              </a:ext>
            </a:extLst>
          </p:cNvPr>
          <p:cNvGrpSpPr/>
          <p:nvPr/>
        </p:nvGrpSpPr>
        <p:grpSpPr>
          <a:xfrm>
            <a:off x="3815377" y="4040713"/>
            <a:ext cx="1373635" cy="323850"/>
            <a:chOff x="3815377" y="3388324"/>
            <a:chExt cx="1373635" cy="323850"/>
          </a:xfrm>
        </p:grpSpPr>
        <p:grpSp>
          <p:nvGrpSpPr>
            <p:cNvPr id="189" name="Group 188">
              <a:extLst>
                <a:ext uri="{FF2B5EF4-FFF2-40B4-BE49-F238E27FC236}">
                  <a16:creationId xmlns:a16="http://schemas.microsoft.com/office/drawing/2014/main" id="{7CE4536F-3B78-A95D-61CD-22C5C0D541D2}"/>
                </a:ext>
              </a:extLst>
            </p:cNvPr>
            <p:cNvGrpSpPr/>
            <p:nvPr/>
          </p:nvGrpSpPr>
          <p:grpSpPr>
            <a:xfrm>
              <a:off x="3815377" y="3388324"/>
              <a:ext cx="1373635" cy="323850"/>
              <a:chOff x="3510694" y="3310805"/>
              <a:chExt cx="1373635" cy="323850"/>
            </a:xfrm>
          </p:grpSpPr>
          <p:sp>
            <p:nvSpPr>
              <p:cNvPr id="190" name="Rectangle 189">
                <a:extLst>
                  <a:ext uri="{FF2B5EF4-FFF2-40B4-BE49-F238E27FC236}">
                    <a16:creationId xmlns:a16="http://schemas.microsoft.com/office/drawing/2014/main" id="{7C85D3B3-5F21-E4FF-0CF8-0880F920CDB5}"/>
                  </a:ext>
                </a:extLst>
              </p:cNvPr>
              <p:cNvSpPr/>
              <p:nvPr/>
            </p:nvSpPr>
            <p:spPr>
              <a:xfrm>
                <a:off x="3510694" y="3310805"/>
                <a:ext cx="1373635"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4</a:t>
                </a:r>
                <a:r>
                  <a:rPr lang="en-US" sz="800" b="1" baseline="30000" dirty="0">
                    <a:solidFill>
                      <a:schemeClr val="tx1"/>
                    </a:solidFill>
                  </a:rPr>
                  <a:t>th</a:t>
                </a:r>
                <a:r>
                  <a:rPr lang="en-US" sz="800" b="1" dirty="0">
                    <a:solidFill>
                      <a:schemeClr val="tx1"/>
                    </a:solidFill>
                  </a:rPr>
                  <a:t> Infantry Division</a:t>
                </a:r>
                <a:br>
                  <a:rPr lang="en-US" sz="800" b="1" dirty="0">
                    <a:solidFill>
                      <a:schemeClr val="tx1"/>
                    </a:solidFill>
                  </a:rPr>
                </a:br>
                <a:r>
                  <a:rPr lang="en-US" sz="600" dirty="0">
                    <a:solidFill>
                      <a:schemeClr val="tx1"/>
                    </a:solidFill>
                  </a:rPr>
                  <a:t>Fort Carson, CO</a:t>
                </a:r>
              </a:p>
            </p:txBody>
          </p:sp>
          <p:cxnSp>
            <p:nvCxnSpPr>
              <p:cNvPr id="191" name="Straight Connector 190">
                <a:extLst>
                  <a:ext uri="{FF2B5EF4-FFF2-40B4-BE49-F238E27FC236}">
                    <a16:creationId xmlns:a16="http://schemas.microsoft.com/office/drawing/2014/main" id="{E4276DE0-C1E8-9907-3933-E100CFDD3AE4}"/>
                  </a:ext>
                </a:extLst>
              </p:cNvPr>
              <p:cNvCxnSpPr>
                <a:cxnSpLocks/>
              </p:cNvCxnSpPr>
              <p:nvPr/>
            </p:nvCxnSpPr>
            <p:spPr>
              <a:xfrm>
                <a:off x="3510694" y="3310805"/>
                <a:ext cx="0" cy="32385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194" name="Picture 193" descr="A green and white diamond with four leaves&#10;&#10;Description automatically generated">
              <a:extLst>
                <a:ext uri="{FF2B5EF4-FFF2-40B4-BE49-F238E27FC236}">
                  <a16:creationId xmlns:a16="http://schemas.microsoft.com/office/drawing/2014/main" id="{4A3DF3BE-FBAA-1BE1-1883-F871F218A0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5154" y="3440702"/>
              <a:ext cx="211985" cy="211985"/>
            </a:xfrm>
            <a:prstGeom prst="rect">
              <a:avLst/>
            </a:prstGeom>
          </p:spPr>
        </p:pic>
      </p:grpSp>
      <p:grpSp>
        <p:nvGrpSpPr>
          <p:cNvPr id="202" name="Group 201">
            <a:extLst>
              <a:ext uri="{FF2B5EF4-FFF2-40B4-BE49-F238E27FC236}">
                <a16:creationId xmlns:a16="http://schemas.microsoft.com/office/drawing/2014/main" id="{C3CB52B8-5EC5-7A97-E078-D3FDFC5A676C}"/>
              </a:ext>
            </a:extLst>
          </p:cNvPr>
          <p:cNvGrpSpPr/>
          <p:nvPr/>
        </p:nvGrpSpPr>
        <p:grpSpPr>
          <a:xfrm>
            <a:off x="3814152" y="4432381"/>
            <a:ext cx="1374861" cy="323850"/>
            <a:chOff x="2711924" y="3422868"/>
            <a:chExt cx="1374861" cy="323850"/>
          </a:xfrm>
        </p:grpSpPr>
        <p:grpSp>
          <p:nvGrpSpPr>
            <p:cNvPr id="196" name="Group 195">
              <a:extLst>
                <a:ext uri="{FF2B5EF4-FFF2-40B4-BE49-F238E27FC236}">
                  <a16:creationId xmlns:a16="http://schemas.microsoft.com/office/drawing/2014/main" id="{54F33240-9923-A283-EC41-8EFD1A85E40B}"/>
                </a:ext>
              </a:extLst>
            </p:cNvPr>
            <p:cNvGrpSpPr/>
            <p:nvPr/>
          </p:nvGrpSpPr>
          <p:grpSpPr>
            <a:xfrm>
              <a:off x="2711924" y="3422868"/>
              <a:ext cx="1374861" cy="323850"/>
              <a:chOff x="3510694" y="3310805"/>
              <a:chExt cx="1374861" cy="323850"/>
            </a:xfrm>
          </p:grpSpPr>
          <p:sp>
            <p:nvSpPr>
              <p:cNvPr id="197" name="Rectangle 196">
                <a:extLst>
                  <a:ext uri="{FF2B5EF4-FFF2-40B4-BE49-F238E27FC236}">
                    <a16:creationId xmlns:a16="http://schemas.microsoft.com/office/drawing/2014/main" id="{64DD67B9-B4BD-20CB-3719-062DF2A798C1}"/>
                  </a:ext>
                </a:extLst>
              </p:cNvPr>
              <p:cNvSpPr/>
              <p:nvPr/>
            </p:nvSpPr>
            <p:spPr>
              <a:xfrm>
                <a:off x="3510694" y="3310805"/>
                <a:ext cx="1374861"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a:t>
                </a:r>
                <a:r>
                  <a:rPr lang="en-US" sz="800" b="1" baseline="30000" dirty="0">
                    <a:solidFill>
                      <a:schemeClr val="tx1"/>
                    </a:solidFill>
                  </a:rPr>
                  <a:t>st</a:t>
                </a:r>
                <a:r>
                  <a:rPr lang="en-US" sz="800" b="1" dirty="0">
                    <a:solidFill>
                      <a:schemeClr val="tx1"/>
                    </a:solidFill>
                  </a:rPr>
                  <a:t> Armored Division</a:t>
                </a:r>
                <a:br>
                  <a:rPr lang="en-US" sz="800" b="1" dirty="0">
                    <a:solidFill>
                      <a:schemeClr val="tx1"/>
                    </a:solidFill>
                  </a:rPr>
                </a:br>
                <a:r>
                  <a:rPr lang="en-US" sz="600" dirty="0">
                    <a:solidFill>
                      <a:schemeClr val="tx1"/>
                    </a:solidFill>
                  </a:rPr>
                  <a:t>Fort Bliss, TX</a:t>
                </a:r>
              </a:p>
            </p:txBody>
          </p:sp>
          <p:cxnSp>
            <p:nvCxnSpPr>
              <p:cNvPr id="198" name="Straight Connector 197">
                <a:extLst>
                  <a:ext uri="{FF2B5EF4-FFF2-40B4-BE49-F238E27FC236}">
                    <a16:creationId xmlns:a16="http://schemas.microsoft.com/office/drawing/2014/main" id="{F85CE7AE-7141-D721-CDF5-FFD4602CB4A0}"/>
                  </a:ext>
                </a:extLst>
              </p:cNvPr>
              <p:cNvCxnSpPr>
                <a:cxnSpLocks/>
              </p:cNvCxnSpPr>
              <p:nvPr/>
            </p:nvCxnSpPr>
            <p:spPr>
              <a:xfrm>
                <a:off x="3510694" y="3310805"/>
                <a:ext cx="0" cy="32385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201" name="Picture 200">
              <a:extLst>
                <a:ext uri="{FF2B5EF4-FFF2-40B4-BE49-F238E27FC236}">
                  <a16:creationId xmlns:a16="http://schemas.microsoft.com/office/drawing/2014/main" id="{D8BCE3B4-7A98-4148-818B-FA3E924F1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9008" y="3491270"/>
              <a:ext cx="182889" cy="187045"/>
            </a:xfrm>
            <a:prstGeom prst="rect">
              <a:avLst/>
            </a:prstGeom>
          </p:spPr>
        </p:pic>
      </p:grpSp>
      <p:grpSp>
        <p:nvGrpSpPr>
          <p:cNvPr id="220" name="Group 219">
            <a:extLst>
              <a:ext uri="{FF2B5EF4-FFF2-40B4-BE49-F238E27FC236}">
                <a16:creationId xmlns:a16="http://schemas.microsoft.com/office/drawing/2014/main" id="{5DFB0DF2-0945-C505-4482-8A7CF616618F}"/>
              </a:ext>
            </a:extLst>
          </p:cNvPr>
          <p:cNvGrpSpPr/>
          <p:nvPr/>
        </p:nvGrpSpPr>
        <p:grpSpPr>
          <a:xfrm>
            <a:off x="3726833" y="5234209"/>
            <a:ext cx="1511847" cy="807221"/>
            <a:chOff x="3726833" y="5234209"/>
            <a:chExt cx="1511847" cy="807221"/>
          </a:xfrm>
        </p:grpSpPr>
        <p:sp>
          <p:nvSpPr>
            <p:cNvPr id="28" name="Rectangle 27">
              <a:extLst>
                <a:ext uri="{FF2B5EF4-FFF2-40B4-BE49-F238E27FC236}">
                  <a16:creationId xmlns:a16="http://schemas.microsoft.com/office/drawing/2014/main" id="{E6519AD5-FEAB-A7A3-9215-C4C3997BD107}"/>
                </a:ext>
              </a:extLst>
            </p:cNvPr>
            <p:cNvSpPr/>
            <p:nvPr/>
          </p:nvSpPr>
          <p:spPr bwMode="auto">
            <a:xfrm>
              <a:off x="3726833" y="5234209"/>
              <a:ext cx="1511847" cy="807221"/>
            </a:xfrm>
            <a:prstGeom prst="rect">
              <a:avLst/>
            </a:prstGeom>
            <a:solidFill>
              <a:schemeClr val="accent3"/>
            </a:solidFill>
            <a:ln w="12700" algn="ctr">
              <a:solidFill>
                <a:schemeClr val="accent3">
                  <a:lumMod val="75000"/>
                </a:schemeClr>
              </a:solidFill>
              <a:miter lim="800000"/>
              <a:headEnd/>
              <a:tailEnd/>
            </a:ln>
          </p:spPr>
          <p:txBody>
            <a:bodyPr wrap="none" rtlCol="0" anchor="ctr"/>
            <a:lstStyle/>
            <a:p>
              <a:pPr algn="ctr"/>
              <a:endParaRPr lang="en-US" dirty="0" err="1"/>
            </a:p>
          </p:txBody>
        </p:sp>
        <p:grpSp>
          <p:nvGrpSpPr>
            <p:cNvPr id="210" name="Group 209">
              <a:extLst>
                <a:ext uri="{FF2B5EF4-FFF2-40B4-BE49-F238E27FC236}">
                  <a16:creationId xmlns:a16="http://schemas.microsoft.com/office/drawing/2014/main" id="{C8D1CEBC-2E0A-B3F0-12F1-CFCA772A365C}"/>
                </a:ext>
              </a:extLst>
            </p:cNvPr>
            <p:cNvGrpSpPr/>
            <p:nvPr/>
          </p:nvGrpSpPr>
          <p:grpSpPr>
            <a:xfrm>
              <a:off x="3811687" y="5293179"/>
              <a:ext cx="1374861" cy="323850"/>
              <a:chOff x="3763186" y="4881034"/>
              <a:chExt cx="1374861" cy="323850"/>
            </a:xfrm>
          </p:grpSpPr>
          <p:grpSp>
            <p:nvGrpSpPr>
              <p:cNvPr id="204" name="Group 203">
                <a:extLst>
                  <a:ext uri="{FF2B5EF4-FFF2-40B4-BE49-F238E27FC236}">
                    <a16:creationId xmlns:a16="http://schemas.microsoft.com/office/drawing/2014/main" id="{60B65882-F487-456E-851F-FDCF2DDA0FAD}"/>
                  </a:ext>
                </a:extLst>
              </p:cNvPr>
              <p:cNvGrpSpPr/>
              <p:nvPr/>
            </p:nvGrpSpPr>
            <p:grpSpPr>
              <a:xfrm>
                <a:off x="3763186" y="4881034"/>
                <a:ext cx="1374861" cy="323850"/>
                <a:chOff x="3510694" y="3310805"/>
                <a:chExt cx="1374861" cy="323850"/>
              </a:xfrm>
            </p:grpSpPr>
            <p:sp>
              <p:nvSpPr>
                <p:cNvPr id="206" name="Rectangle 205">
                  <a:extLst>
                    <a:ext uri="{FF2B5EF4-FFF2-40B4-BE49-F238E27FC236}">
                      <a16:creationId xmlns:a16="http://schemas.microsoft.com/office/drawing/2014/main" id="{E9F1AA66-1F3C-DDB2-001A-A3F1677E725E}"/>
                    </a:ext>
                  </a:extLst>
                </p:cNvPr>
                <p:cNvSpPr/>
                <p:nvPr/>
              </p:nvSpPr>
              <p:spPr>
                <a:xfrm>
                  <a:off x="3510694" y="3310805"/>
                  <a:ext cx="1374861"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III Corps</a:t>
                  </a:r>
                  <a:br>
                    <a:rPr lang="en-US" sz="800" b="1" dirty="0">
                      <a:solidFill>
                        <a:schemeClr val="tx1"/>
                      </a:solidFill>
                    </a:rPr>
                  </a:br>
                  <a:r>
                    <a:rPr lang="en-US" sz="600" dirty="0">
                      <a:solidFill>
                        <a:schemeClr val="tx1"/>
                      </a:solidFill>
                    </a:rPr>
                    <a:t>Fort Cavazos, TX</a:t>
                  </a:r>
                </a:p>
              </p:txBody>
            </p:sp>
            <p:cxnSp>
              <p:nvCxnSpPr>
                <p:cNvPr id="207" name="Straight Connector 206">
                  <a:extLst>
                    <a:ext uri="{FF2B5EF4-FFF2-40B4-BE49-F238E27FC236}">
                      <a16:creationId xmlns:a16="http://schemas.microsoft.com/office/drawing/2014/main" id="{48058BA7-392B-1DCC-0669-01D62B216AA7}"/>
                    </a:ext>
                  </a:extLst>
                </p:cNvPr>
                <p:cNvCxnSpPr>
                  <a:cxnSpLocks/>
                </p:cNvCxnSpPr>
                <p:nvPr/>
              </p:nvCxnSpPr>
              <p:spPr>
                <a:xfrm>
                  <a:off x="3510694" y="3310805"/>
                  <a:ext cx="0" cy="32385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grpSp>
          <p:pic>
            <p:nvPicPr>
              <p:cNvPr id="209" name="Picture 208">
                <a:extLst>
                  <a:ext uri="{FF2B5EF4-FFF2-40B4-BE49-F238E27FC236}">
                    <a16:creationId xmlns:a16="http://schemas.microsoft.com/office/drawing/2014/main" id="{67041A6B-504C-C72C-2331-85E2883ECA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22227" y="4942844"/>
                <a:ext cx="195359" cy="195359"/>
              </a:xfrm>
              <a:prstGeom prst="rect">
                <a:avLst/>
              </a:prstGeom>
            </p:spPr>
          </p:pic>
        </p:grpSp>
        <p:grpSp>
          <p:nvGrpSpPr>
            <p:cNvPr id="219" name="Group 218">
              <a:extLst>
                <a:ext uri="{FF2B5EF4-FFF2-40B4-BE49-F238E27FC236}">
                  <a16:creationId xmlns:a16="http://schemas.microsoft.com/office/drawing/2014/main" id="{8624F5A3-ABFB-7E5F-6052-0A8E174EB6CE}"/>
                </a:ext>
              </a:extLst>
            </p:cNvPr>
            <p:cNvGrpSpPr/>
            <p:nvPr/>
          </p:nvGrpSpPr>
          <p:grpSpPr>
            <a:xfrm>
              <a:off x="3811687" y="5662575"/>
              <a:ext cx="1374861" cy="323850"/>
              <a:chOff x="2944183" y="4864710"/>
              <a:chExt cx="1374861" cy="323850"/>
            </a:xfrm>
          </p:grpSpPr>
          <p:grpSp>
            <p:nvGrpSpPr>
              <p:cNvPr id="214" name="Group 213">
                <a:extLst>
                  <a:ext uri="{FF2B5EF4-FFF2-40B4-BE49-F238E27FC236}">
                    <a16:creationId xmlns:a16="http://schemas.microsoft.com/office/drawing/2014/main" id="{04958418-4529-ABF2-74C3-A8955C188318}"/>
                  </a:ext>
                </a:extLst>
              </p:cNvPr>
              <p:cNvGrpSpPr/>
              <p:nvPr/>
            </p:nvGrpSpPr>
            <p:grpSpPr>
              <a:xfrm>
                <a:off x="2944183" y="4864710"/>
                <a:ext cx="1374861" cy="323850"/>
                <a:chOff x="3510694" y="3310805"/>
                <a:chExt cx="1374861" cy="323850"/>
              </a:xfrm>
            </p:grpSpPr>
            <p:sp>
              <p:nvSpPr>
                <p:cNvPr id="216" name="Rectangle 215">
                  <a:extLst>
                    <a:ext uri="{FF2B5EF4-FFF2-40B4-BE49-F238E27FC236}">
                      <a16:creationId xmlns:a16="http://schemas.microsoft.com/office/drawing/2014/main" id="{6CC86E73-F5F6-2632-EE09-40173F825058}"/>
                    </a:ext>
                  </a:extLst>
                </p:cNvPr>
                <p:cNvSpPr/>
                <p:nvPr/>
              </p:nvSpPr>
              <p:spPr>
                <a:xfrm>
                  <a:off x="3510694" y="3310805"/>
                  <a:ext cx="1374861"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a:t>
                  </a:r>
                  <a:r>
                    <a:rPr lang="en-US" sz="800" b="1" baseline="30000" dirty="0">
                      <a:solidFill>
                        <a:schemeClr val="tx1"/>
                      </a:solidFill>
                    </a:rPr>
                    <a:t>st</a:t>
                  </a:r>
                  <a:r>
                    <a:rPr lang="en-US" sz="800" b="1" dirty="0">
                      <a:solidFill>
                        <a:schemeClr val="tx1"/>
                      </a:solidFill>
                    </a:rPr>
                    <a:t> Cavalry Division</a:t>
                  </a:r>
                  <a:br>
                    <a:rPr lang="en-US" sz="800" b="1" dirty="0">
                      <a:solidFill>
                        <a:schemeClr val="tx1"/>
                      </a:solidFill>
                    </a:rPr>
                  </a:br>
                  <a:r>
                    <a:rPr lang="en-US" sz="600" dirty="0">
                      <a:solidFill>
                        <a:schemeClr val="tx1"/>
                      </a:solidFill>
                    </a:rPr>
                    <a:t>Fort Cavazos, TX</a:t>
                  </a:r>
                </a:p>
              </p:txBody>
            </p:sp>
            <p:cxnSp>
              <p:nvCxnSpPr>
                <p:cNvPr id="217" name="Straight Connector 216">
                  <a:extLst>
                    <a:ext uri="{FF2B5EF4-FFF2-40B4-BE49-F238E27FC236}">
                      <a16:creationId xmlns:a16="http://schemas.microsoft.com/office/drawing/2014/main" id="{2DBAA0D0-13D0-BF57-47A4-76ED1ED61B99}"/>
                    </a:ext>
                  </a:extLst>
                </p:cNvPr>
                <p:cNvCxnSpPr>
                  <a:cxnSpLocks/>
                </p:cNvCxnSpPr>
                <p:nvPr/>
              </p:nvCxnSpPr>
              <p:spPr>
                <a:xfrm>
                  <a:off x="3510694" y="3310805"/>
                  <a:ext cx="0" cy="32385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212" name="Picture 211">
                <a:extLst>
                  <a:ext uri="{FF2B5EF4-FFF2-40B4-BE49-F238E27FC236}">
                    <a16:creationId xmlns:a16="http://schemas.microsoft.com/office/drawing/2014/main" id="{09A87C33-33B0-5CD6-FADA-99876FED2A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21006" y="4931373"/>
                <a:ext cx="141323" cy="195359"/>
              </a:xfrm>
              <a:prstGeom prst="rect">
                <a:avLst/>
              </a:prstGeom>
            </p:spPr>
          </p:pic>
        </p:grpSp>
      </p:grpSp>
      <p:grpSp>
        <p:nvGrpSpPr>
          <p:cNvPr id="229" name="Group 228">
            <a:extLst>
              <a:ext uri="{FF2B5EF4-FFF2-40B4-BE49-F238E27FC236}">
                <a16:creationId xmlns:a16="http://schemas.microsoft.com/office/drawing/2014/main" id="{27912CDF-DF74-14C2-8BC0-1D318BF220CD}"/>
              </a:ext>
            </a:extLst>
          </p:cNvPr>
          <p:cNvGrpSpPr/>
          <p:nvPr/>
        </p:nvGrpSpPr>
        <p:grpSpPr>
          <a:xfrm>
            <a:off x="5660612" y="4157713"/>
            <a:ext cx="1453593" cy="404812"/>
            <a:chOff x="4087901" y="4806441"/>
            <a:chExt cx="1453593" cy="404812"/>
          </a:xfrm>
        </p:grpSpPr>
        <p:grpSp>
          <p:nvGrpSpPr>
            <p:cNvPr id="222" name="Group 221">
              <a:extLst>
                <a:ext uri="{FF2B5EF4-FFF2-40B4-BE49-F238E27FC236}">
                  <a16:creationId xmlns:a16="http://schemas.microsoft.com/office/drawing/2014/main" id="{DAEDDE32-6504-2EAD-0846-52DDF6AB6EDF}"/>
                </a:ext>
              </a:extLst>
            </p:cNvPr>
            <p:cNvGrpSpPr/>
            <p:nvPr/>
          </p:nvGrpSpPr>
          <p:grpSpPr>
            <a:xfrm>
              <a:off x="4087901" y="4806441"/>
              <a:ext cx="1453593" cy="404812"/>
              <a:chOff x="3510694" y="3310805"/>
              <a:chExt cx="1453593" cy="404812"/>
            </a:xfrm>
          </p:grpSpPr>
          <p:sp>
            <p:nvSpPr>
              <p:cNvPr id="224" name="Rectangle 223">
                <a:extLst>
                  <a:ext uri="{FF2B5EF4-FFF2-40B4-BE49-F238E27FC236}">
                    <a16:creationId xmlns:a16="http://schemas.microsoft.com/office/drawing/2014/main" id="{C115FF81-685D-3FCD-D06C-4369D99BD9E9}"/>
                  </a:ext>
                </a:extLst>
              </p:cNvPr>
              <p:cNvSpPr/>
              <p:nvPr/>
            </p:nvSpPr>
            <p:spPr>
              <a:xfrm>
                <a:off x="3510694" y="3310805"/>
                <a:ext cx="1453593" cy="404812"/>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900"/>
                  </a:lnSpc>
                </a:pPr>
                <a:r>
                  <a:rPr lang="en-US" sz="800" b="1" dirty="0">
                    <a:solidFill>
                      <a:schemeClr val="tx1"/>
                    </a:solidFill>
                  </a:rPr>
                  <a:t>U.S. Army Space &amp; Missile Defense CMD</a:t>
                </a:r>
                <a:br>
                  <a:rPr lang="en-US" sz="900" b="1" dirty="0">
                    <a:solidFill>
                      <a:schemeClr val="tx1"/>
                    </a:solidFill>
                  </a:rPr>
                </a:br>
                <a:r>
                  <a:rPr lang="en-US" sz="600" dirty="0">
                    <a:solidFill>
                      <a:schemeClr val="tx1"/>
                    </a:solidFill>
                  </a:rPr>
                  <a:t>Redstone Arsenal, AL</a:t>
                </a:r>
                <a:endParaRPr lang="en-US" sz="700" dirty="0">
                  <a:solidFill>
                    <a:schemeClr val="tx1"/>
                  </a:solidFill>
                </a:endParaRPr>
              </a:p>
            </p:txBody>
          </p:sp>
          <p:cxnSp>
            <p:nvCxnSpPr>
              <p:cNvPr id="225" name="Straight Connector 224">
                <a:extLst>
                  <a:ext uri="{FF2B5EF4-FFF2-40B4-BE49-F238E27FC236}">
                    <a16:creationId xmlns:a16="http://schemas.microsoft.com/office/drawing/2014/main" id="{A77662A0-1AA7-21DB-2C73-28E1CF96DB15}"/>
                  </a:ext>
                </a:extLst>
              </p:cNvPr>
              <p:cNvCxnSpPr>
                <a:cxnSpLocks/>
              </p:cNvCxnSpPr>
              <p:nvPr/>
            </p:nvCxnSpPr>
            <p:spPr>
              <a:xfrm>
                <a:off x="3510694" y="3310805"/>
                <a:ext cx="0" cy="404812"/>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228" name="Picture 227">
              <a:extLst>
                <a:ext uri="{FF2B5EF4-FFF2-40B4-BE49-F238E27FC236}">
                  <a16:creationId xmlns:a16="http://schemas.microsoft.com/office/drawing/2014/main" id="{0D891A64-FC5A-A109-E556-801AA94B1B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67061" y="4845954"/>
              <a:ext cx="149636" cy="220298"/>
            </a:xfrm>
            <a:prstGeom prst="rect">
              <a:avLst/>
            </a:prstGeom>
          </p:spPr>
        </p:pic>
      </p:grpSp>
      <p:grpSp>
        <p:nvGrpSpPr>
          <p:cNvPr id="237" name="Group 236">
            <a:extLst>
              <a:ext uri="{FF2B5EF4-FFF2-40B4-BE49-F238E27FC236}">
                <a16:creationId xmlns:a16="http://schemas.microsoft.com/office/drawing/2014/main" id="{E2419ED4-7EFA-1619-21F6-5639E1361A85}"/>
              </a:ext>
            </a:extLst>
          </p:cNvPr>
          <p:cNvGrpSpPr/>
          <p:nvPr/>
        </p:nvGrpSpPr>
        <p:grpSpPr>
          <a:xfrm>
            <a:off x="5660612" y="4613102"/>
            <a:ext cx="1453593" cy="404812"/>
            <a:chOff x="4087901" y="4806441"/>
            <a:chExt cx="1453593" cy="404812"/>
          </a:xfrm>
        </p:grpSpPr>
        <p:grpSp>
          <p:nvGrpSpPr>
            <p:cNvPr id="231" name="Group 230">
              <a:extLst>
                <a:ext uri="{FF2B5EF4-FFF2-40B4-BE49-F238E27FC236}">
                  <a16:creationId xmlns:a16="http://schemas.microsoft.com/office/drawing/2014/main" id="{2C8A3EC8-F376-7B2B-D889-DAE8F9CC67F9}"/>
                </a:ext>
              </a:extLst>
            </p:cNvPr>
            <p:cNvGrpSpPr/>
            <p:nvPr/>
          </p:nvGrpSpPr>
          <p:grpSpPr>
            <a:xfrm>
              <a:off x="4087901" y="4806441"/>
              <a:ext cx="1453593" cy="404812"/>
              <a:chOff x="3510694" y="3310805"/>
              <a:chExt cx="1453593" cy="404812"/>
            </a:xfrm>
          </p:grpSpPr>
          <p:sp>
            <p:nvSpPr>
              <p:cNvPr id="233" name="Rectangle 232">
                <a:extLst>
                  <a:ext uri="{FF2B5EF4-FFF2-40B4-BE49-F238E27FC236}">
                    <a16:creationId xmlns:a16="http://schemas.microsoft.com/office/drawing/2014/main" id="{7039A24F-E22E-707C-8AE9-61A6EE2CA28C}"/>
                  </a:ext>
                </a:extLst>
              </p:cNvPr>
              <p:cNvSpPr/>
              <p:nvPr/>
            </p:nvSpPr>
            <p:spPr>
              <a:xfrm>
                <a:off x="3510694" y="3310805"/>
                <a:ext cx="1453593" cy="404812"/>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900"/>
                  </a:lnSpc>
                </a:pPr>
                <a:r>
                  <a:rPr lang="en-US" sz="800" b="1" dirty="0">
                    <a:solidFill>
                      <a:schemeClr val="tx1"/>
                    </a:solidFill>
                  </a:rPr>
                  <a:t>U.S. Army Materiel Command</a:t>
                </a:r>
                <a:br>
                  <a:rPr lang="en-US" sz="800" b="1" dirty="0">
                    <a:solidFill>
                      <a:schemeClr val="tx1"/>
                    </a:solidFill>
                  </a:rPr>
                </a:br>
                <a:r>
                  <a:rPr lang="en-US" sz="600" dirty="0">
                    <a:solidFill>
                      <a:schemeClr val="tx1"/>
                    </a:solidFill>
                  </a:rPr>
                  <a:t>Redstone Arsenal, AL</a:t>
                </a:r>
              </a:p>
            </p:txBody>
          </p:sp>
          <p:cxnSp>
            <p:nvCxnSpPr>
              <p:cNvPr id="234" name="Straight Connector 233">
                <a:extLst>
                  <a:ext uri="{FF2B5EF4-FFF2-40B4-BE49-F238E27FC236}">
                    <a16:creationId xmlns:a16="http://schemas.microsoft.com/office/drawing/2014/main" id="{720C7015-22F9-6E5D-43BE-6E15245B0858}"/>
                  </a:ext>
                </a:extLst>
              </p:cNvPr>
              <p:cNvCxnSpPr>
                <a:cxnSpLocks/>
              </p:cNvCxnSpPr>
              <p:nvPr/>
            </p:nvCxnSpPr>
            <p:spPr>
              <a:xfrm>
                <a:off x="3510694" y="3310805"/>
                <a:ext cx="0" cy="404812"/>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grpSp>
        <p:pic>
          <p:nvPicPr>
            <p:cNvPr id="236" name="Picture 235">
              <a:extLst>
                <a:ext uri="{FF2B5EF4-FFF2-40B4-BE49-F238E27FC236}">
                  <a16:creationId xmlns:a16="http://schemas.microsoft.com/office/drawing/2014/main" id="{9F309F36-8283-1C94-19D1-ADC0A38324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67985" y="4845648"/>
              <a:ext cx="157949" cy="195359"/>
            </a:xfrm>
            <a:prstGeom prst="rect">
              <a:avLst/>
            </a:prstGeom>
          </p:spPr>
        </p:pic>
      </p:grpSp>
      <p:grpSp>
        <p:nvGrpSpPr>
          <p:cNvPr id="243" name="Group 242">
            <a:extLst>
              <a:ext uri="{FF2B5EF4-FFF2-40B4-BE49-F238E27FC236}">
                <a16:creationId xmlns:a16="http://schemas.microsoft.com/office/drawing/2014/main" id="{3A9C7A5A-384D-B533-FB03-5455C4743883}"/>
              </a:ext>
            </a:extLst>
          </p:cNvPr>
          <p:cNvGrpSpPr/>
          <p:nvPr/>
        </p:nvGrpSpPr>
        <p:grpSpPr>
          <a:xfrm>
            <a:off x="6539111" y="5115696"/>
            <a:ext cx="1340035" cy="404812"/>
            <a:chOff x="5570956" y="5594279"/>
            <a:chExt cx="1340035" cy="404812"/>
          </a:xfrm>
        </p:grpSpPr>
        <p:grpSp>
          <p:nvGrpSpPr>
            <p:cNvPr id="239" name="Group 238">
              <a:extLst>
                <a:ext uri="{FF2B5EF4-FFF2-40B4-BE49-F238E27FC236}">
                  <a16:creationId xmlns:a16="http://schemas.microsoft.com/office/drawing/2014/main" id="{30722A93-A447-693C-9F1D-DD99DD2D1047}"/>
                </a:ext>
              </a:extLst>
            </p:cNvPr>
            <p:cNvGrpSpPr/>
            <p:nvPr/>
          </p:nvGrpSpPr>
          <p:grpSpPr>
            <a:xfrm>
              <a:off x="5570956" y="5594279"/>
              <a:ext cx="1340035" cy="404812"/>
              <a:chOff x="3510694" y="3310805"/>
              <a:chExt cx="1340035" cy="404812"/>
            </a:xfrm>
          </p:grpSpPr>
          <p:sp>
            <p:nvSpPr>
              <p:cNvPr id="241" name="Rectangle 240">
                <a:extLst>
                  <a:ext uri="{FF2B5EF4-FFF2-40B4-BE49-F238E27FC236}">
                    <a16:creationId xmlns:a16="http://schemas.microsoft.com/office/drawing/2014/main" id="{1FA9671C-C903-196A-0FE2-7E81399FCE31}"/>
                  </a:ext>
                </a:extLst>
              </p:cNvPr>
              <p:cNvSpPr/>
              <p:nvPr/>
            </p:nvSpPr>
            <p:spPr>
              <a:xfrm>
                <a:off x="3510694" y="3310805"/>
                <a:ext cx="1340035" cy="404812"/>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900"/>
                  </a:lnSpc>
                </a:pPr>
                <a:r>
                  <a:rPr lang="en-US" sz="800" b="1" dirty="0">
                    <a:solidFill>
                      <a:schemeClr val="tx1"/>
                    </a:solidFill>
                  </a:rPr>
                  <a:t>U.S. Army Futures Command</a:t>
                </a:r>
                <a:br>
                  <a:rPr lang="en-US" sz="800" b="1" dirty="0">
                    <a:solidFill>
                      <a:schemeClr val="tx1"/>
                    </a:solidFill>
                  </a:rPr>
                </a:br>
                <a:r>
                  <a:rPr lang="en-US" sz="600" dirty="0">
                    <a:solidFill>
                      <a:schemeClr val="tx1"/>
                    </a:solidFill>
                  </a:rPr>
                  <a:t>Austin, TX</a:t>
                </a:r>
              </a:p>
            </p:txBody>
          </p:sp>
          <p:cxnSp>
            <p:nvCxnSpPr>
              <p:cNvPr id="242" name="Straight Connector 241">
                <a:extLst>
                  <a:ext uri="{FF2B5EF4-FFF2-40B4-BE49-F238E27FC236}">
                    <a16:creationId xmlns:a16="http://schemas.microsoft.com/office/drawing/2014/main" id="{5BFF2B1C-730E-73EF-948B-4DBF70345EF4}"/>
                  </a:ext>
                </a:extLst>
              </p:cNvPr>
              <p:cNvCxnSpPr>
                <a:cxnSpLocks/>
              </p:cNvCxnSpPr>
              <p:nvPr/>
            </p:nvCxnSpPr>
            <p:spPr>
              <a:xfrm>
                <a:off x="3510694" y="3310805"/>
                <a:ext cx="0" cy="404812"/>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grpSp>
        <p:pic>
          <p:nvPicPr>
            <p:cNvPr id="39" name="Picture 38">
              <a:extLst>
                <a:ext uri="{FF2B5EF4-FFF2-40B4-BE49-F238E27FC236}">
                  <a16:creationId xmlns:a16="http://schemas.microsoft.com/office/drawing/2014/main" id="{8D94A395-1DA8-7490-EAA0-653B8E71E35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36315" y="5642602"/>
              <a:ext cx="177399" cy="192976"/>
            </a:xfrm>
            <a:prstGeom prst="rect">
              <a:avLst/>
            </a:prstGeom>
          </p:spPr>
        </p:pic>
      </p:grpSp>
      <p:grpSp>
        <p:nvGrpSpPr>
          <p:cNvPr id="257" name="Group 256">
            <a:extLst>
              <a:ext uri="{FF2B5EF4-FFF2-40B4-BE49-F238E27FC236}">
                <a16:creationId xmlns:a16="http://schemas.microsoft.com/office/drawing/2014/main" id="{33ADF975-38A2-0567-AA20-609B58D6416E}"/>
              </a:ext>
            </a:extLst>
          </p:cNvPr>
          <p:cNvGrpSpPr/>
          <p:nvPr/>
        </p:nvGrpSpPr>
        <p:grpSpPr>
          <a:xfrm>
            <a:off x="5515438" y="5853113"/>
            <a:ext cx="1382359" cy="726289"/>
            <a:chOff x="5515438" y="5853113"/>
            <a:chExt cx="1382359" cy="726289"/>
          </a:xfrm>
        </p:grpSpPr>
        <p:sp>
          <p:nvSpPr>
            <p:cNvPr id="56" name="Rectangle 55">
              <a:extLst>
                <a:ext uri="{FF2B5EF4-FFF2-40B4-BE49-F238E27FC236}">
                  <a16:creationId xmlns:a16="http://schemas.microsoft.com/office/drawing/2014/main" id="{11251DC9-8B5F-4196-319C-B4D6BBF1EAEE}"/>
                </a:ext>
              </a:extLst>
            </p:cNvPr>
            <p:cNvSpPr/>
            <p:nvPr/>
          </p:nvSpPr>
          <p:spPr bwMode="auto">
            <a:xfrm>
              <a:off x="5515438" y="5853113"/>
              <a:ext cx="1382359" cy="726289"/>
            </a:xfrm>
            <a:prstGeom prst="rect">
              <a:avLst/>
            </a:prstGeom>
            <a:solidFill>
              <a:schemeClr val="accent3"/>
            </a:solidFill>
            <a:ln w="12700" algn="ctr">
              <a:solidFill>
                <a:schemeClr val="accent3">
                  <a:lumMod val="75000"/>
                </a:schemeClr>
              </a:solidFill>
              <a:miter lim="800000"/>
              <a:headEnd/>
              <a:tailEnd/>
            </a:ln>
          </p:spPr>
          <p:txBody>
            <a:bodyPr wrap="none" tIns="54864" rIns="0" rtlCol="0" anchor="ctr"/>
            <a:lstStyle/>
            <a:p>
              <a:pPr algn="ctr"/>
              <a:endParaRPr lang="en-US" dirty="0" err="1"/>
            </a:p>
          </p:txBody>
        </p:sp>
        <p:grpSp>
          <p:nvGrpSpPr>
            <p:cNvPr id="248" name="Group 247">
              <a:extLst>
                <a:ext uri="{FF2B5EF4-FFF2-40B4-BE49-F238E27FC236}">
                  <a16:creationId xmlns:a16="http://schemas.microsoft.com/office/drawing/2014/main" id="{7D422984-B0F2-1B8A-8E02-672C2E22DCF0}"/>
                </a:ext>
              </a:extLst>
            </p:cNvPr>
            <p:cNvGrpSpPr/>
            <p:nvPr/>
          </p:nvGrpSpPr>
          <p:grpSpPr>
            <a:xfrm>
              <a:off x="5589113" y="5902270"/>
              <a:ext cx="1266007" cy="294409"/>
              <a:chOff x="6029551" y="5521425"/>
              <a:chExt cx="1266007" cy="294409"/>
            </a:xfrm>
          </p:grpSpPr>
          <p:grpSp>
            <p:nvGrpSpPr>
              <p:cNvPr id="244" name="Group 243">
                <a:extLst>
                  <a:ext uri="{FF2B5EF4-FFF2-40B4-BE49-F238E27FC236}">
                    <a16:creationId xmlns:a16="http://schemas.microsoft.com/office/drawing/2014/main" id="{5A759457-7474-E780-989C-94AD74924170}"/>
                  </a:ext>
                </a:extLst>
              </p:cNvPr>
              <p:cNvGrpSpPr/>
              <p:nvPr/>
            </p:nvGrpSpPr>
            <p:grpSpPr>
              <a:xfrm>
                <a:off x="6029551" y="5521425"/>
                <a:ext cx="1266007" cy="294409"/>
                <a:chOff x="6964566" y="3067723"/>
                <a:chExt cx="1266007" cy="294409"/>
              </a:xfrm>
            </p:grpSpPr>
            <p:sp>
              <p:nvSpPr>
                <p:cNvPr id="245" name="Rectangle 244">
                  <a:extLst>
                    <a:ext uri="{FF2B5EF4-FFF2-40B4-BE49-F238E27FC236}">
                      <a16:creationId xmlns:a16="http://schemas.microsoft.com/office/drawing/2014/main" id="{80A1C374-74D3-43D7-3995-0AB06219E3C8}"/>
                    </a:ext>
                  </a:extLst>
                </p:cNvPr>
                <p:cNvSpPr/>
                <p:nvPr/>
              </p:nvSpPr>
              <p:spPr>
                <a:xfrm>
                  <a:off x="6974090" y="3067723"/>
                  <a:ext cx="1256483"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North</a:t>
                  </a:r>
                  <a:br>
                    <a:rPr lang="en-US" sz="1000" dirty="0">
                      <a:solidFill>
                        <a:schemeClr val="tx1"/>
                      </a:solidFill>
                    </a:rPr>
                  </a:br>
                  <a:r>
                    <a:rPr lang="en-US" sz="600" dirty="0">
                      <a:solidFill>
                        <a:schemeClr val="tx1"/>
                      </a:solidFill>
                    </a:rPr>
                    <a:t>Fort Sam Houston, TX</a:t>
                  </a:r>
                  <a:endParaRPr lang="en-US" sz="900" dirty="0">
                    <a:solidFill>
                      <a:schemeClr val="tx1"/>
                    </a:solidFill>
                  </a:endParaRPr>
                </a:p>
              </p:txBody>
            </p:sp>
            <p:cxnSp>
              <p:nvCxnSpPr>
                <p:cNvPr id="246" name="Straight Connector 245">
                  <a:extLst>
                    <a:ext uri="{FF2B5EF4-FFF2-40B4-BE49-F238E27FC236}">
                      <a16:creationId xmlns:a16="http://schemas.microsoft.com/office/drawing/2014/main" id="{03EE5C57-5DB2-F94E-4D13-2F7FE6F72AC0}"/>
                    </a:ext>
                  </a:extLst>
                </p:cNvPr>
                <p:cNvCxnSpPr>
                  <a:cxnSpLocks/>
                </p:cNvCxnSpPr>
                <p:nvPr/>
              </p:nvCxnSpPr>
              <p:spPr>
                <a:xfrm>
                  <a:off x="6964566" y="3067723"/>
                  <a:ext cx="0" cy="294409"/>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60" name="Picture 59">
                <a:extLst>
                  <a:ext uri="{FF2B5EF4-FFF2-40B4-BE49-F238E27FC236}">
                    <a16:creationId xmlns:a16="http://schemas.microsoft.com/office/drawing/2014/main" id="{6808E51C-1985-7ADE-1299-9D4D670AD6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01482" y="5578552"/>
                <a:ext cx="160037" cy="171855"/>
              </a:xfrm>
              <a:prstGeom prst="rect">
                <a:avLst/>
              </a:prstGeom>
            </p:spPr>
          </p:pic>
        </p:grpSp>
        <p:grpSp>
          <p:nvGrpSpPr>
            <p:cNvPr id="256" name="Group 255">
              <a:extLst>
                <a:ext uri="{FF2B5EF4-FFF2-40B4-BE49-F238E27FC236}">
                  <a16:creationId xmlns:a16="http://schemas.microsoft.com/office/drawing/2014/main" id="{E061B9D5-09CD-992B-D85F-2283969C6797}"/>
                </a:ext>
              </a:extLst>
            </p:cNvPr>
            <p:cNvGrpSpPr/>
            <p:nvPr/>
          </p:nvGrpSpPr>
          <p:grpSpPr>
            <a:xfrm>
              <a:off x="5589113" y="6242391"/>
              <a:ext cx="1266007" cy="294409"/>
              <a:chOff x="5748193" y="6016511"/>
              <a:chExt cx="1266007" cy="294409"/>
            </a:xfrm>
          </p:grpSpPr>
          <p:grpSp>
            <p:nvGrpSpPr>
              <p:cNvPr id="250" name="Group 249">
                <a:extLst>
                  <a:ext uri="{FF2B5EF4-FFF2-40B4-BE49-F238E27FC236}">
                    <a16:creationId xmlns:a16="http://schemas.microsoft.com/office/drawing/2014/main" id="{544DA358-D801-8234-0D2D-7F5FF6BD0C05}"/>
                  </a:ext>
                </a:extLst>
              </p:cNvPr>
              <p:cNvGrpSpPr/>
              <p:nvPr/>
            </p:nvGrpSpPr>
            <p:grpSpPr>
              <a:xfrm>
                <a:off x="5748193" y="6016511"/>
                <a:ext cx="1266007" cy="294409"/>
                <a:chOff x="6964566" y="3067723"/>
                <a:chExt cx="1266007" cy="294409"/>
              </a:xfrm>
            </p:grpSpPr>
            <p:sp>
              <p:nvSpPr>
                <p:cNvPr id="252" name="Rectangle 251">
                  <a:extLst>
                    <a:ext uri="{FF2B5EF4-FFF2-40B4-BE49-F238E27FC236}">
                      <a16:creationId xmlns:a16="http://schemas.microsoft.com/office/drawing/2014/main" id="{C3071233-6015-231F-9EA6-CE5211B304F9}"/>
                    </a:ext>
                  </a:extLst>
                </p:cNvPr>
                <p:cNvSpPr/>
                <p:nvPr/>
              </p:nvSpPr>
              <p:spPr>
                <a:xfrm>
                  <a:off x="6974090" y="3067723"/>
                  <a:ext cx="1256483"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South</a:t>
                  </a:r>
                  <a:br>
                    <a:rPr lang="en-US" sz="1000" dirty="0">
                      <a:solidFill>
                        <a:schemeClr val="tx1"/>
                      </a:solidFill>
                    </a:rPr>
                  </a:br>
                  <a:r>
                    <a:rPr lang="en-US" sz="600" dirty="0">
                      <a:solidFill>
                        <a:schemeClr val="tx1"/>
                      </a:solidFill>
                    </a:rPr>
                    <a:t>Fort Sam Houston, TX</a:t>
                  </a:r>
                  <a:endParaRPr lang="en-US" sz="900" dirty="0">
                    <a:solidFill>
                      <a:schemeClr val="tx1"/>
                    </a:solidFill>
                  </a:endParaRPr>
                </a:p>
              </p:txBody>
            </p:sp>
            <p:cxnSp>
              <p:nvCxnSpPr>
                <p:cNvPr id="253" name="Straight Connector 252">
                  <a:extLst>
                    <a:ext uri="{FF2B5EF4-FFF2-40B4-BE49-F238E27FC236}">
                      <a16:creationId xmlns:a16="http://schemas.microsoft.com/office/drawing/2014/main" id="{E06AB04A-D1FF-D573-76A6-AB4793163938}"/>
                    </a:ext>
                  </a:extLst>
                </p:cNvPr>
                <p:cNvCxnSpPr>
                  <a:cxnSpLocks/>
                </p:cNvCxnSpPr>
                <p:nvPr/>
              </p:nvCxnSpPr>
              <p:spPr>
                <a:xfrm>
                  <a:off x="6964566" y="3067723"/>
                  <a:ext cx="0" cy="294409"/>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255" name="Picture 254">
                <a:extLst>
                  <a:ext uri="{FF2B5EF4-FFF2-40B4-BE49-F238E27FC236}">
                    <a16:creationId xmlns:a16="http://schemas.microsoft.com/office/drawing/2014/main" id="{96BB786F-5B7C-4806-87F2-12D1E0B76FA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18399" y="6071137"/>
                <a:ext cx="188935" cy="185156"/>
              </a:xfrm>
              <a:prstGeom prst="rect">
                <a:avLst/>
              </a:prstGeom>
            </p:spPr>
          </p:pic>
        </p:grpSp>
      </p:grpSp>
      <p:grpSp>
        <p:nvGrpSpPr>
          <p:cNvPr id="283" name="Group 282">
            <a:extLst>
              <a:ext uri="{FF2B5EF4-FFF2-40B4-BE49-F238E27FC236}">
                <a16:creationId xmlns:a16="http://schemas.microsoft.com/office/drawing/2014/main" id="{DD019DDB-1BE3-3DBE-9B88-7D59F25BCECE}"/>
              </a:ext>
            </a:extLst>
          </p:cNvPr>
          <p:cNvGrpSpPr/>
          <p:nvPr/>
        </p:nvGrpSpPr>
        <p:grpSpPr>
          <a:xfrm>
            <a:off x="7300365" y="5847407"/>
            <a:ext cx="3305724" cy="735013"/>
            <a:chOff x="7300365" y="5847407"/>
            <a:chExt cx="3305724" cy="735013"/>
          </a:xfrm>
        </p:grpSpPr>
        <p:sp>
          <p:nvSpPr>
            <p:cNvPr id="123" name="Rectangle 122">
              <a:extLst>
                <a:ext uri="{FF2B5EF4-FFF2-40B4-BE49-F238E27FC236}">
                  <a16:creationId xmlns:a16="http://schemas.microsoft.com/office/drawing/2014/main" id="{A360DAD0-E8A6-15AC-0968-4E18FE20376C}"/>
                </a:ext>
              </a:extLst>
            </p:cNvPr>
            <p:cNvSpPr/>
            <p:nvPr/>
          </p:nvSpPr>
          <p:spPr bwMode="auto">
            <a:xfrm>
              <a:off x="7300365" y="5847407"/>
              <a:ext cx="3305724" cy="735013"/>
            </a:xfrm>
            <a:prstGeom prst="rect">
              <a:avLst/>
            </a:prstGeom>
            <a:solidFill>
              <a:schemeClr val="accent3"/>
            </a:solidFill>
            <a:ln w="12700" algn="ctr">
              <a:solidFill>
                <a:schemeClr val="accent3">
                  <a:lumMod val="75000"/>
                </a:schemeClr>
              </a:solidFill>
              <a:miter lim="800000"/>
              <a:headEnd/>
              <a:tailEnd/>
            </a:ln>
          </p:spPr>
          <p:txBody>
            <a:bodyPr wrap="none" rtlCol="0" anchor="ctr"/>
            <a:lstStyle/>
            <a:p>
              <a:pPr algn="ctr"/>
              <a:endParaRPr lang="en-US" sz="2000" dirty="0" err="1"/>
            </a:p>
          </p:txBody>
        </p:sp>
        <p:grpSp>
          <p:nvGrpSpPr>
            <p:cNvPr id="262" name="Group 261">
              <a:extLst>
                <a:ext uri="{FF2B5EF4-FFF2-40B4-BE49-F238E27FC236}">
                  <a16:creationId xmlns:a16="http://schemas.microsoft.com/office/drawing/2014/main" id="{A0A1FEB2-E1A9-C0BE-7DDA-2874075F9D81}"/>
                </a:ext>
              </a:extLst>
            </p:cNvPr>
            <p:cNvGrpSpPr/>
            <p:nvPr/>
          </p:nvGrpSpPr>
          <p:grpSpPr>
            <a:xfrm>
              <a:off x="7382411" y="5903496"/>
              <a:ext cx="1470394" cy="294409"/>
              <a:chOff x="7364052" y="5791388"/>
              <a:chExt cx="1470394" cy="294409"/>
            </a:xfrm>
          </p:grpSpPr>
          <p:grpSp>
            <p:nvGrpSpPr>
              <p:cNvPr id="261" name="Group 260">
                <a:extLst>
                  <a:ext uri="{FF2B5EF4-FFF2-40B4-BE49-F238E27FC236}">
                    <a16:creationId xmlns:a16="http://schemas.microsoft.com/office/drawing/2014/main" id="{B208F311-3853-3201-367E-CCC7ADDF22F2}"/>
                  </a:ext>
                </a:extLst>
              </p:cNvPr>
              <p:cNvGrpSpPr/>
              <p:nvPr/>
            </p:nvGrpSpPr>
            <p:grpSpPr>
              <a:xfrm>
                <a:off x="7365134" y="5791388"/>
                <a:ext cx="1469312" cy="294409"/>
                <a:chOff x="7764484" y="5464137"/>
                <a:chExt cx="1469312" cy="294409"/>
              </a:xfrm>
            </p:grpSpPr>
            <p:sp>
              <p:nvSpPr>
                <p:cNvPr id="259" name="Rectangle 258">
                  <a:extLst>
                    <a:ext uri="{FF2B5EF4-FFF2-40B4-BE49-F238E27FC236}">
                      <a16:creationId xmlns:a16="http://schemas.microsoft.com/office/drawing/2014/main" id="{2A7643A7-B6CA-14E0-4A3D-61B95C034BE4}"/>
                    </a:ext>
                  </a:extLst>
                </p:cNvPr>
                <p:cNvSpPr/>
                <p:nvPr/>
              </p:nvSpPr>
              <p:spPr>
                <a:xfrm>
                  <a:off x="7764484" y="5464137"/>
                  <a:ext cx="1469312"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V Corps</a:t>
                  </a:r>
                  <a:br>
                    <a:rPr lang="en-US" sz="1000" dirty="0">
                      <a:solidFill>
                        <a:schemeClr val="tx1"/>
                      </a:solidFill>
                    </a:rPr>
                  </a:br>
                  <a:r>
                    <a:rPr lang="en-US" sz="600" dirty="0">
                      <a:solidFill>
                        <a:schemeClr val="tx1"/>
                      </a:solidFill>
                    </a:rPr>
                    <a:t>Fort Knox, KY</a:t>
                  </a:r>
                  <a:endParaRPr lang="en-US" sz="900" dirty="0">
                    <a:solidFill>
                      <a:schemeClr val="tx1"/>
                    </a:solidFill>
                  </a:endParaRPr>
                </a:p>
              </p:txBody>
            </p:sp>
            <p:pic>
              <p:nvPicPr>
                <p:cNvPr id="128" name="Picture 6">
                  <a:extLst>
                    <a:ext uri="{FF2B5EF4-FFF2-40B4-BE49-F238E27FC236}">
                      <a16:creationId xmlns:a16="http://schemas.microsoft.com/office/drawing/2014/main" id="{32ED72E0-B2C6-69EC-BC24-3010C889D2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24238" y="5506243"/>
                  <a:ext cx="211905" cy="20168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0" name="Straight Connector 259">
                <a:extLst>
                  <a:ext uri="{FF2B5EF4-FFF2-40B4-BE49-F238E27FC236}">
                    <a16:creationId xmlns:a16="http://schemas.microsoft.com/office/drawing/2014/main" id="{2D34CC04-AA46-9FD5-61A9-184E46B2AEEE}"/>
                  </a:ext>
                </a:extLst>
              </p:cNvPr>
              <p:cNvCxnSpPr>
                <a:cxnSpLocks/>
              </p:cNvCxnSpPr>
              <p:nvPr/>
            </p:nvCxnSpPr>
            <p:spPr>
              <a:xfrm>
                <a:off x="7364052" y="5791388"/>
                <a:ext cx="0" cy="294409"/>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grpSp>
        <p:grpSp>
          <p:nvGrpSpPr>
            <p:cNvPr id="268" name="Group 267">
              <a:extLst>
                <a:ext uri="{FF2B5EF4-FFF2-40B4-BE49-F238E27FC236}">
                  <a16:creationId xmlns:a16="http://schemas.microsoft.com/office/drawing/2014/main" id="{9F0A384C-F82A-5175-FC54-585556F4199B}"/>
                </a:ext>
              </a:extLst>
            </p:cNvPr>
            <p:cNvGrpSpPr/>
            <p:nvPr/>
          </p:nvGrpSpPr>
          <p:grpSpPr>
            <a:xfrm>
              <a:off x="7383493" y="6235424"/>
              <a:ext cx="1470395" cy="294409"/>
              <a:chOff x="7539573" y="5927308"/>
              <a:chExt cx="1470395" cy="294409"/>
            </a:xfrm>
          </p:grpSpPr>
          <p:grpSp>
            <p:nvGrpSpPr>
              <p:cNvPr id="263" name="Group 262">
                <a:extLst>
                  <a:ext uri="{FF2B5EF4-FFF2-40B4-BE49-F238E27FC236}">
                    <a16:creationId xmlns:a16="http://schemas.microsoft.com/office/drawing/2014/main" id="{1C9E1BFB-E046-C797-E3AA-FC20D1FF9516}"/>
                  </a:ext>
                </a:extLst>
              </p:cNvPr>
              <p:cNvGrpSpPr/>
              <p:nvPr/>
            </p:nvGrpSpPr>
            <p:grpSpPr>
              <a:xfrm>
                <a:off x="7539573" y="5927308"/>
                <a:ext cx="1470395" cy="294409"/>
                <a:chOff x="7364052" y="5791388"/>
                <a:chExt cx="1470395" cy="294409"/>
              </a:xfrm>
            </p:grpSpPr>
            <p:sp>
              <p:nvSpPr>
                <p:cNvPr id="266" name="Rectangle 265">
                  <a:extLst>
                    <a:ext uri="{FF2B5EF4-FFF2-40B4-BE49-F238E27FC236}">
                      <a16:creationId xmlns:a16="http://schemas.microsoft.com/office/drawing/2014/main" id="{BE15E4D6-A890-0912-6CD5-02F3C9E0D095}"/>
                    </a:ext>
                  </a:extLst>
                </p:cNvPr>
                <p:cNvSpPr/>
                <p:nvPr/>
              </p:nvSpPr>
              <p:spPr>
                <a:xfrm>
                  <a:off x="7365134" y="5791388"/>
                  <a:ext cx="1469313"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Cadet CMD</a:t>
                  </a:r>
                  <a:br>
                    <a:rPr lang="en-US" sz="1000" dirty="0">
                      <a:solidFill>
                        <a:schemeClr val="tx1"/>
                      </a:solidFill>
                    </a:rPr>
                  </a:br>
                  <a:r>
                    <a:rPr lang="en-US" sz="600" dirty="0">
                      <a:solidFill>
                        <a:schemeClr val="tx1"/>
                      </a:solidFill>
                    </a:rPr>
                    <a:t>Fort Knox, KY</a:t>
                  </a:r>
                  <a:endParaRPr lang="en-US" sz="900" dirty="0">
                    <a:solidFill>
                      <a:schemeClr val="tx1"/>
                    </a:solidFill>
                  </a:endParaRPr>
                </a:p>
              </p:txBody>
            </p:sp>
            <p:cxnSp>
              <p:nvCxnSpPr>
                <p:cNvPr id="265" name="Straight Connector 264">
                  <a:extLst>
                    <a:ext uri="{FF2B5EF4-FFF2-40B4-BE49-F238E27FC236}">
                      <a16:creationId xmlns:a16="http://schemas.microsoft.com/office/drawing/2014/main" id="{28957CC4-2990-9A1D-EC84-0CDCEDD352F2}"/>
                    </a:ext>
                  </a:extLst>
                </p:cNvPr>
                <p:cNvCxnSpPr>
                  <a:cxnSpLocks/>
                </p:cNvCxnSpPr>
                <p:nvPr/>
              </p:nvCxnSpPr>
              <p:spPr>
                <a:xfrm>
                  <a:off x="7364052" y="5791388"/>
                  <a:ext cx="0" cy="294409"/>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grpSp>
          <p:pic>
            <p:nvPicPr>
              <p:cNvPr id="129" name="Picture 8">
                <a:extLst>
                  <a:ext uri="{FF2B5EF4-FFF2-40B4-BE49-F238E27FC236}">
                    <a16:creationId xmlns:a16="http://schemas.microsoft.com/office/drawing/2014/main" id="{F677F975-8B8C-17BF-0855-8896C633B3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3474" y="5959075"/>
                <a:ext cx="164046" cy="2222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4" name="Group 273">
              <a:extLst>
                <a:ext uri="{FF2B5EF4-FFF2-40B4-BE49-F238E27FC236}">
                  <a16:creationId xmlns:a16="http://schemas.microsoft.com/office/drawing/2014/main" id="{54C6FCC6-D6AC-8321-7DDD-7C089116BC24}"/>
                </a:ext>
              </a:extLst>
            </p:cNvPr>
            <p:cNvGrpSpPr/>
            <p:nvPr/>
          </p:nvGrpSpPr>
          <p:grpSpPr>
            <a:xfrm>
              <a:off x="8985129" y="5903496"/>
              <a:ext cx="1572679" cy="294409"/>
              <a:chOff x="9125072" y="5466904"/>
              <a:chExt cx="1572679" cy="294409"/>
            </a:xfrm>
          </p:grpSpPr>
          <p:grpSp>
            <p:nvGrpSpPr>
              <p:cNvPr id="270" name="Group 269">
                <a:extLst>
                  <a:ext uri="{FF2B5EF4-FFF2-40B4-BE49-F238E27FC236}">
                    <a16:creationId xmlns:a16="http://schemas.microsoft.com/office/drawing/2014/main" id="{3ADD4818-B9B2-9E5E-74F7-23D853643295}"/>
                  </a:ext>
                </a:extLst>
              </p:cNvPr>
              <p:cNvGrpSpPr/>
              <p:nvPr/>
            </p:nvGrpSpPr>
            <p:grpSpPr>
              <a:xfrm>
                <a:off x="9125072" y="5466904"/>
                <a:ext cx="1572679" cy="294409"/>
                <a:chOff x="7364052" y="5791388"/>
                <a:chExt cx="1572679" cy="294409"/>
              </a:xfrm>
            </p:grpSpPr>
            <p:sp>
              <p:nvSpPr>
                <p:cNvPr id="272" name="Rectangle 271">
                  <a:extLst>
                    <a:ext uri="{FF2B5EF4-FFF2-40B4-BE49-F238E27FC236}">
                      <a16:creationId xmlns:a16="http://schemas.microsoft.com/office/drawing/2014/main" id="{C1BD9F4D-4E71-E80A-83BD-DB7D3ED65B26}"/>
                    </a:ext>
                  </a:extLst>
                </p:cNvPr>
                <p:cNvSpPr/>
                <p:nvPr/>
              </p:nvSpPr>
              <p:spPr>
                <a:xfrm>
                  <a:off x="7365134" y="5791388"/>
                  <a:ext cx="1571597"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Recruiting CMD</a:t>
                  </a:r>
                  <a:br>
                    <a:rPr lang="en-US" sz="1000" dirty="0">
                      <a:solidFill>
                        <a:schemeClr val="tx1"/>
                      </a:solidFill>
                    </a:rPr>
                  </a:br>
                  <a:r>
                    <a:rPr lang="en-US" sz="600" dirty="0">
                      <a:solidFill>
                        <a:schemeClr val="tx1"/>
                      </a:solidFill>
                    </a:rPr>
                    <a:t>Fort Knox, KY</a:t>
                  </a:r>
                  <a:endParaRPr lang="en-US" sz="900" dirty="0">
                    <a:solidFill>
                      <a:schemeClr val="tx1"/>
                    </a:solidFill>
                  </a:endParaRPr>
                </a:p>
              </p:txBody>
            </p:sp>
            <p:cxnSp>
              <p:nvCxnSpPr>
                <p:cNvPr id="273" name="Straight Connector 272">
                  <a:extLst>
                    <a:ext uri="{FF2B5EF4-FFF2-40B4-BE49-F238E27FC236}">
                      <a16:creationId xmlns:a16="http://schemas.microsoft.com/office/drawing/2014/main" id="{BDCE8FDD-8B44-BAEB-DD59-DE1A936C489B}"/>
                    </a:ext>
                  </a:extLst>
                </p:cNvPr>
                <p:cNvCxnSpPr>
                  <a:cxnSpLocks/>
                </p:cNvCxnSpPr>
                <p:nvPr/>
              </p:nvCxnSpPr>
              <p:spPr>
                <a:xfrm>
                  <a:off x="7364052" y="5791388"/>
                  <a:ext cx="0" cy="294409"/>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grpSp>
          <p:pic>
            <p:nvPicPr>
              <p:cNvPr id="130" name="Picture 10">
                <a:extLst>
                  <a:ext uri="{FF2B5EF4-FFF2-40B4-BE49-F238E27FC236}">
                    <a16:creationId xmlns:a16="http://schemas.microsoft.com/office/drawing/2014/main" id="{20BFB215-82A9-536E-8F3E-C3218009715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87167" y="5512570"/>
                <a:ext cx="193406" cy="2069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0" name="Group 279">
              <a:extLst>
                <a:ext uri="{FF2B5EF4-FFF2-40B4-BE49-F238E27FC236}">
                  <a16:creationId xmlns:a16="http://schemas.microsoft.com/office/drawing/2014/main" id="{F8A1B156-63EF-5283-CA14-C73D01D54AA8}"/>
                </a:ext>
              </a:extLst>
            </p:cNvPr>
            <p:cNvGrpSpPr/>
            <p:nvPr/>
          </p:nvGrpSpPr>
          <p:grpSpPr>
            <a:xfrm>
              <a:off x="8987206" y="6235423"/>
              <a:ext cx="1572679" cy="294409"/>
              <a:chOff x="9125612" y="6120643"/>
              <a:chExt cx="1572679" cy="294409"/>
            </a:xfrm>
          </p:grpSpPr>
          <p:grpSp>
            <p:nvGrpSpPr>
              <p:cNvPr id="276" name="Group 275">
                <a:extLst>
                  <a:ext uri="{FF2B5EF4-FFF2-40B4-BE49-F238E27FC236}">
                    <a16:creationId xmlns:a16="http://schemas.microsoft.com/office/drawing/2014/main" id="{9BF4D361-D926-0A45-7E35-600CDE9248F9}"/>
                  </a:ext>
                </a:extLst>
              </p:cNvPr>
              <p:cNvGrpSpPr/>
              <p:nvPr/>
            </p:nvGrpSpPr>
            <p:grpSpPr>
              <a:xfrm>
                <a:off x="9125612" y="6120643"/>
                <a:ext cx="1572679" cy="294409"/>
                <a:chOff x="7364052" y="5791388"/>
                <a:chExt cx="1572679" cy="294409"/>
              </a:xfrm>
            </p:grpSpPr>
            <p:sp>
              <p:nvSpPr>
                <p:cNvPr id="278" name="Rectangle 277">
                  <a:extLst>
                    <a:ext uri="{FF2B5EF4-FFF2-40B4-BE49-F238E27FC236}">
                      <a16:creationId xmlns:a16="http://schemas.microsoft.com/office/drawing/2014/main" id="{1F1E2743-A0E4-239E-F9E5-B1191FA68A3A}"/>
                    </a:ext>
                  </a:extLst>
                </p:cNvPr>
                <p:cNvSpPr/>
                <p:nvPr/>
              </p:nvSpPr>
              <p:spPr>
                <a:xfrm>
                  <a:off x="7365134" y="5791388"/>
                  <a:ext cx="1571597"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Human Resources CMD</a:t>
                  </a:r>
                  <a:br>
                    <a:rPr lang="en-US" sz="1000" dirty="0">
                      <a:solidFill>
                        <a:schemeClr val="tx1"/>
                      </a:solidFill>
                    </a:rPr>
                  </a:br>
                  <a:r>
                    <a:rPr lang="en-US" sz="600" dirty="0">
                      <a:solidFill>
                        <a:schemeClr val="tx1"/>
                      </a:solidFill>
                    </a:rPr>
                    <a:t>Fort Knox, KY</a:t>
                  </a:r>
                  <a:endParaRPr lang="en-US" sz="900" dirty="0">
                    <a:solidFill>
                      <a:schemeClr val="tx1"/>
                    </a:solidFill>
                  </a:endParaRPr>
                </a:p>
              </p:txBody>
            </p:sp>
            <p:cxnSp>
              <p:nvCxnSpPr>
                <p:cNvPr id="279" name="Straight Connector 278">
                  <a:extLst>
                    <a:ext uri="{FF2B5EF4-FFF2-40B4-BE49-F238E27FC236}">
                      <a16:creationId xmlns:a16="http://schemas.microsoft.com/office/drawing/2014/main" id="{78651FCE-CE07-E382-524E-E56E9AF0AB65}"/>
                    </a:ext>
                  </a:extLst>
                </p:cNvPr>
                <p:cNvCxnSpPr>
                  <a:cxnSpLocks/>
                </p:cNvCxnSpPr>
                <p:nvPr/>
              </p:nvCxnSpPr>
              <p:spPr>
                <a:xfrm>
                  <a:off x="7364052" y="5791388"/>
                  <a:ext cx="0" cy="294409"/>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grpSp>
          <p:pic>
            <p:nvPicPr>
              <p:cNvPr id="131" name="Picture 12">
                <a:extLst>
                  <a:ext uri="{FF2B5EF4-FFF2-40B4-BE49-F238E27FC236}">
                    <a16:creationId xmlns:a16="http://schemas.microsoft.com/office/drawing/2014/main" id="{503B9EDE-9149-0E5E-863A-8477CF86BE7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82538" y="6160283"/>
                <a:ext cx="212186" cy="20168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8" name="Group 287">
            <a:extLst>
              <a:ext uri="{FF2B5EF4-FFF2-40B4-BE49-F238E27FC236}">
                <a16:creationId xmlns:a16="http://schemas.microsoft.com/office/drawing/2014/main" id="{276F625B-1D83-CCD9-5241-857B0F319C52}"/>
              </a:ext>
            </a:extLst>
          </p:cNvPr>
          <p:cNvGrpSpPr/>
          <p:nvPr/>
        </p:nvGrpSpPr>
        <p:grpSpPr>
          <a:xfrm>
            <a:off x="8740407" y="5146638"/>
            <a:ext cx="1409111" cy="323850"/>
            <a:chOff x="7508685" y="4693566"/>
            <a:chExt cx="1409111" cy="323850"/>
          </a:xfrm>
        </p:grpSpPr>
        <p:grpSp>
          <p:nvGrpSpPr>
            <p:cNvPr id="284" name="Group 283">
              <a:extLst>
                <a:ext uri="{FF2B5EF4-FFF2-40B4-BE49-F238E27FC236}">
                  <a16:creationId xmlns:a16="http://schemas.microsoft.com/office/drawing/2014/main" id="{52A1F1DA-14F5-401D-E8BE-C7F2E0524836}"/>
                </a:ext>
              </a:extLst>
            </p:cNvPr>
            <p:cNvGrpSpPr/>
            <p:nvPr/>
          </p:nvGrpSpPr>
          <p:grpSpPr>
            <a:xfrm>
              <a:off x="7508685" y="4693566"/>
              <a:ext cx="1409111" cy="323850"/>
              <a:chOff x="5982458" y="2060054"/>
              <a:chExt cx="1409111" cy="323850"/>
            </a:xfrm>
          </p:grpSpPr>
          <p:sp>
            <p:nvSpPr>
              <p:cNvPr id="285" name="Rectangle 284">
                <a:extLst>
                  <a:ext uri="{FF2B5EF4-FFF2-40B4-BE49-F238E27FC236}">
                    <a16:creationId xmlns:a16="http://schemas.microsoft.com/office/drawing/2014/main" id="{C31F50E1-2C2B-CA89-BB81-3A5999E3DA4E}"/>
                  </a:ext>
                </a:extLst>
              </p:cNvPr>
              <p:cNvSpPr/>
              <p:nvPr/>
            </p:nvSpPr>
            <p:spPr>
              <a:xfrm>
                <a:off x="5982458" y="2060054"/>
                <a:ext cx="1409111"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3</a:t>
                </a:r>
                <a:r>
                  <a:rPr lang="en-US" sz="800" b="1" baseline="30000" dirty="0">
                    <a:solidFill>
                      <a:schemeClr val="tx1"/>
                    </a:solidFill>
                  </a:rPr>
                  <a:t>rd</a:t>
                </a:r>
                <a:r>
                  <a:rPr lang="en-US" sz="800" b="1" dirty="0">
                    <a:solidFill>
                      <a:schemeClr val="tx1"/>
                    </a:solidFill>
                  </a:rPr>
                  <a:t> Infantry Division</a:t>
                </a:r>
                <a:br>
                  <a:rPr lang="en-US" sz="800" b="1" dirty="0">
                    <a:solidFill>
                      <a:schemeClr val="tx1"/>
                    </a:solidFill>
                  </a:rPr>
                </a:br>
                <a:r>
                  <a:rPr lang="en-US" sz="600" dirty="0">
                    <a:solidFill>
                      <a:schemeClr val="tx1"/>
                    </a:solidFill>
                  </a:rPr>
                  <a:t>Fort Stewart, GA</a:t>
                </a:r>
              </a:p>
            </p:txBody>
          </p:sp>
          <p:cxnSp>
            <p:nvCxnSpPr>
              <p:cNvPr id="286" name="Straight Connector 285">
                <a:extLst>
                  <a:ext uri="{FF2B5EF4-FFF2-40B4-BE49-F238E27FC236}">
                    <a16:creationId xmlns:a16="http://schemas.microsoft.com/office/drawing/2014/main" id="{19AA4955-5EBF-15D2-1D75-425B7B9FF5D2}"/>
                  </a:ext>
                </a:extLst>
              </p:cNvPr>
              <p:cNvCxnSpPr>
                <a:cxnSpLocks/>
              </p:cNvCxnSpPr>
              <p:nvPr/>
            </p:nvCxnSpPr>
            <p:spPr>
              <a:xfrm>
                <a:off x="5982458" y="2060054"/>
                <a:ext cx="0" cy="32385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18" name="Picture 17">
              <a:extLst>
                <a:ext uri="{FF2B5EF4-FFF2-40B4-BE49-F238E27FC236}">
                  <a16:creationId xmlns:a16="http://schemas.microsoft.com/office/drawing/2014/main" id="{D6DB9926-2E08-D3C8-23F5-B09B3A21873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83072" y="4771000"/>
              <a:ext cx="176269" cy="176269"/>
            </a:xfrm>
            <a:prstGeom prst="rect">
              <a:avLst/>
            </a:prstGeom>
          </p:spPr>
        </p:pic>
      </p:grpSp>
      <p:grpSp>
        <p:nvGrpSpPr>
          <p:cNvPr id="295" name="Group 294">
            <a:extLst>
              <a:ext uri="{FF2B5EF4-FFF2-40B4-BE49-F238E27FC236}">
                <a16:creationId xmlns:a16="http://schemas.microsoft.com/office/drawing/2014/main" id="{69E00649-0A42-459C-67FF-EB98CC6BD266}"/>
              </a:ext>
            </a:extLst>
          </p:cNvPr>
          <p:cNvGrpSpPr/>
          <p:nvPr/>
        </p:nvGrpSpPr>
        <p:grpSpPr>
          <a:xfrm>
            <a:off x="9501021" y="4115809"/>
            <a:ext cx="1470394" cy="294409"/>
            <a:chOff x="7770236" y="4333469"/>
            <a:chExt cx="1470394" cy="294409"/>
          </a:xfrm>
        </p:grpSpPr>
        <p:grpSp>
          <p:nvGrpSpPr>
            <p:cNvPr id="292" name="Group 291">
              <a:extLst>
                <a:ext uri="{FF2B5EF4-FFF2-40B4-BE49-F238E27FC236}">
                  <a16:creationId xmlns:a16="http://schemas.microsoft.com/office/drawing/2014/main" id="{24C9B52F-6868-76E1-EAE5-853BE386BD1E}"/>
                </a:ext>
              </a:extLst>
            </p:cNvPr>
            <p:cNvGrpSpPr/>
            <p:nvPr/>
          </p:nvGrpSpPr>
          <p:grpSpPr>
            <a:xfrm>
              <a:off x="7770236" y="4333469"/>
              <a:ext cx="1470394" cy="294409"/>
              <a:chOff x="7534811" y="6055896"/>
              <a:chExt cx="1470394" cy="294409"/>
            </a:xfrm>
          </p:grpSpPr>
          <p:sp>
            <p:nvSpPr>
              <p:cNvPr id="290" name="Rectangle 289">
                <a:extLst>
                  <a:ext uri="{FF2B5EF4-FFF2-40B4-BE49-F238E27FC236}">
                    <a16:creationId xmlns:a16="http://schemas.microsoft.com/office/drawing/2014/main" id="{BF916F50-3AC4-9EEF-F6BB-C5733F3CB3BE}"/>
                  </a:ext>
                </a:extLst>
              </p:cNvPr>
              <p:cNvSpPr/>
              <p:nvPr/>
            </p:nvSpPr>
            <p:spPr>
              <a:xfrm>
                <a:off x="7535893" y="6055896"/>
                <a:ext cx="1469312"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XVIII Airborne Corps</a:t>
                </a:r>
                <a:br>
                  <a:rPr lang="en-US" sz="1000" dirty="0">
                    <a:solidFill>
                      <a:schemeClr val="tx1"/>
                    </a:solidFill>
                  </a:rPr>
                </a:br>
                <a:r>
                  <a:rPr lang="en-US" sz="600" dirty="0">
                    <a:solidFill>
                      <a:schemeClr val="tx1"/>
                    </a:solidFill>
                  </a:rPr>
                  <a:t>Fort Liberty, NC</a:t>
                </a:r>
                <a:endParaRPr lang="en-US" sz="900" dirty="0">
                  <a:solidFill>
                    <a:schemeClr val="tx1"/>
                  </a:solidFill>
                </a:endParaRPr>
              </a:p>
            </p:txBody>
          </p:sp>
          <p:cxnSp>
            <p:nvCxnSpPr>
              <p:cNvPr id="291" name="Straight Connector 290">
                <a:extLst>
                  <a:ext uri="{FF2B5EF4-FFF2-40B4-BE49-F238E27FC236}">
                    <a16:creationId xmlns:a16="http://schemas.microsoft.com/office/drawing/2014/main" id="{56A04FDB-5ECD-CFF5-1E3D-094AD90D8239}"/>
                  </a:ext>
                </a:extLst>
              </p:cNvPr>
              <p:cNvCxnSpPr>
                <a:cxnSpLocks/>
              </p:cNvCxnSpPr>
              <p:nvPr/>
            </p:nvCxnSpPr>
            <p:spPr>
              <a:xfrm>
                <a:off x="7534811" y="6055896"/>
                <a:ext cx="0" cy="294409"/>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grpSp>
        <p:pic>
          <p:nvPicPr>
            <p:cNvPr id="294" name="Picture 293">
              <a:extLst>
                <a:ext uri="{FF2B5EF4-FFF2-40B4-BE49-F238E27FC236}">
                  <a16:creationId xmlns:a16="http://schemas.microsoft.com/office/drawing/2014/main" id="{43087FFC-D296-7DEB-C0AE-34E3BD765B6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847423" y="4377041"/>
              <a:ext cx="170419" cy="199515"/>
            </a:xfrm>
            <a:prstGeom prst="rect">
              <a:avLst/>
            </a:prstGeom>
          </p:spPr>
        </p:pic>
      </p:grpSp>
      <p:grpSp>
        <p:nvGrpSpPr>
          <p:cNvPr id="302" name="Group 301">
            <a:extLst>
              <a:ext uri="{FF2B5EF4-FFF2-40B4-BE49-F238E27FC236}">
                <a16:creationId xmlns:a16="http://schemas.microsoft.com/office/drawing/2014/main" id="{9B09E9E7-948E-6EF6-6D4B-E96401F58D9B}"/>
              </a:ext>
            </a:extLst>
          </p:cNvPr>
          <p:cNvGrpSpPr/>
          <p:nvPr/>
        </p:nvGrpSpPr>
        <p:grpSpPr>
          <a:xfrm>
            <a:off x="9501021" y="4464611"/>
            <a:ext cx="1469311" cy="404812"/>
            <a:chOff x="7760226" y="4682271"/>
            <a:chExt cx="1469311" cy="404812"/>
          </a:xfrm>
        </p:grpSpPr>
        <p:grpSp>
          <p:nvGrpSpPr>
            <p:cNvPr id="297" name="Group 296">
              <a:extLst>
                <a:ext uri="{FF2B5EF4-FFF2-40B4-BE49-F238E27FC236}">
                  <a16:creationId xmlns:a16="http://schemas.microsoft.com/office/drawing/2014/main" id="{84AB98B7-0E9B-8E21-1C45-AF82FA664E10}"/>
                </a:ext>
              </a:extLst>
            </p:cNvPr>
            <p:cNvGrpSpPr/>
            <p:nvPr/>
          </p:nvGrpSpPr>
          <p:grpSpPr>
            <a:xfrm>
              <a:off x="7760226" y="4682271"/>
              <a:ext cx="1469311" cy="404812"/>
              <a:chOff x="3510694" y="3310805"/>
              <a:chExt cx="1469311" cy="404812"/>
            </a:xfrm>
          </p:grpSpPr>
          <p:sp>
            <p:nvSpPr>
              <p:cNvPr id="299" name="Rectangle 298">
                <a:extLst>
                  <a:ext uri="{FF2B5EF4-FFF2-40B4-BE49-F238E27FC236}">
                    <a16:creationId xmlns:a16="http://schemas.microsoft.com/office/drawing/2014/main" id="{8E7F24B8-EEB1-66A4-9538-C5423681AE70}"/>
                  </a:ext>
                </a:extLst>
              </p:cNvPr>
              <p:cNvSpPr/>
              <p:nvPr/>
            </p:nvSpPr>
            <p:spPr>
              <a:xfrm>
                <a:off x="3510694" y="3310805"/>
                <a:ext cx="1469311" cy="404812"/>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900"/>
                  </a:lnSpc>
                </a:pPr>
                <a:r>
                  <a:rPr lang="en-US" sz="800" b="1" dirty="0">
                    <a:solidFill>
                      <a:schemeClr val="tx1"/>
                    </a:solidFill>
                  </a:rPr>
                  <a:t>U.S. Army Special Operations Command</a:t>
                </a:r>
                <a:br>
                  <a:rPr lang="en-US" sz="900" b="1" dirty="0">
                    <a:solidFill>
                      <a:schemeClr val="tx1"/>
                    </a:solidFill>
                  </a:rPr>
                </a:br>
                <a:r>
                  <a:rPr lang="en-US" sz="600" dirty="0">
                    <a:solidFill>
                      <a:schemeClr val="tx1"/>
                    </a:solidFill>
                  </a:rPr>
                  <a:t>Fort Liberty, NC</a:t>
                </a:r>
                <a:endParaRPr lang="en-US" sz="700" dirty="0">
                  <a:solidFill>
                    <a:schemeClr val="tx1"/>
                  </a:solidFill>
                </a:endParaRPr>
              </a:p>
            </p:txBody>
          </p:sp>
          <p:cxnSp>
            <p:nvCxnSpPr>
              <p:cNvPr id="300" name="Straight Connector 299">
                <a:extLst>
                  <a:ext uri="{FF2B5EF4-FFF2-40B4-BE49-F238E27FC236}">
                    <a16:creationId xmlns:a16="http://schemas.microsoft.com/office/drawing/2014/main" id="{864CCD5A-30D1-5C82-DFD2-D41AAC483F96}"/>
                  </a:ext>
                </a:extLst>
              </p:cNvPr>
              <p:cNvCxnSpPr>
                <a:cxnSpLocks/>
              </p:cNvCxnSpPr>
              <p:nvPr/>
            </p:nvCxnSpPr>
            <p:spPr>
              <a:xfrm>
                <a:off x="3510694" y="3310805"/>
                <a:ext cx="0" cy="404812"/>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301" name="Picture 300">
              <a:extLst>
                <a:ext uri="{FF2B5EF4-FFF2-40B4-BE49-F238E27FC236}">
                  <a16:creationId xmlns:a16="http://schemas.microsoft.com/office/drawing/2014/main" id="{791FCB0B-99FC-1403-F5F2-DAB36560210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815794" y="4731181"/>
              <a:ext cx="203112" cy="217737"/>
            </a:xfrm>
            <a:prstGeom prst="rect">
              <a:avLst/>
            </a:prstGeom>
          </p:spPr>
        </p:pic>
      </p:grpSp>
      <p:grpSp>
        <p:nvGrpSpPr>
          <p:cNvPr id="310" name="Group 309">
            <a:extLst>
              <a:ext uri="{FF2B5EF4-FFF2-40B4-BE49-F238E27FC236}">
                <a16:creationId xmlns:a16="http://schemas.microsoft.com/office/drawing/2014/main" id="{6EF11185-2828-7479-CE00-C756E38EF496}"/>
              </a:ext>
            </a:extLst>
          </p:cNvPr>
          <p:cNvGrpSpPr/>
          <p:nvPr/>
        </p:nvGrpSpPr>
        <p:grpSpPr>
          <a:xfrm>
            <a:off x="9501021" y="3772593"/>
            <a:ext cx="1470395" cy="294409"/>
            <a:chOff x="7768814" y="3990253"/>
            <a:chExt cx="1470395" cy="294409"/>
          </a:xfrm>
        </p:grpSpPr>
        <p:sp>
          <p:nvSpPr>
            <p:cNvPr id="307" name="Rectangle 306">
              <a:extLst>
                <a:ext uri="{FF2B5EF4-FFF2-40B4-BE49-F238E27FC236}">
                  <a16:creationId xmlns:a16="http://schemas.microsoft.com/office/drawing/2014/main" id="{A9E4A54C-18DA-8FCC-7A86-8CE0E5AA299E}"/>
                </a:ext>
              </a:extLst>
            </p:cNvPr>
            <p:cNvSpPr/>
            <p:nvPr/>
          </p:nvSpPr>
          <p:spPr>
            <a:xfrm>
              <a:off x="7769897" y="3990253"/>
              <a:ext cx="1469312"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Forces CMD</a:t>
              </a:r>
              <a:br>
                <a:rPr lang="en-US" sz="1000" dirty="0">
                  <a:solidFill>
                    <a:schemeClr val="tx1"/>
                  </a:solidFill>
                </a:rPr>
              </a:br>
              <a:r>
                <a:rPr lang="en-US" sz="600" dirty="0">
                  <a:solidFill>
                    <a:schemeClr val="tx1"/>
                  </a:solidFill>
                </a:rPr>
                <a:t>Fort Liberty, NC</a:t>
              </a:r>
              <a:endParaRPr lang="en-US" sz="900" dirty="0">
                <a:solidFill>
                  <a:schemeClr val="tx1"/>
                </a:solidFill>
              </a:endParaRPr>
            </a:p>
          </p:txBody>
        </p:sp>
        <p:cxnSp>
          <p:nvCxnSpPr>
            <p:cNvPr id="308" name="Straight Connector 307">
              <a:extLst>
                <a:ext uri="{FF2B5EF4-FFF2-40B4-BE49-F238E27FC236}">
                  <a16:creationId xmlns:a16="http://schemas.microsoft.com/office/drawing/2014/main" id="{036AA84E-2480-16E9-8762-56E8C9F77E5F}"/>
                </a:ext>
              </a:extLst>
            </p:cNvPr>
            <p:cNvCxnSpPr>
              <a:cxnSpLocks/>
            </p:cNvCxnSpPr>
            <p:nvPr/>
          </p:nvCxnSpPr>
          <p:spPr>
            <a:xfrm>
              <a:off x="7768814" y="3990253"/>
              <a:ext cx="0" cy="294409"/>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309" name="Picture 37" descr="http://upload.wikimedia.org/wikipedia/commons/thumb/0/03/United_States_Army_Forces_Command_SSI.svg/200px-United_States_Army_Forces_Command_SSI.svg.png">
              <a:extLst>
                <a:ext uri="{FF2B5EF4-FFF2-40B4-BE49-F238E27FC236}">
                  <a16:creationId xmlns:a16="http://schemas.microsoft.com/office/drawing/2014/main" id="{2AFF6D0E-A8AC-B3B9-1264-AD945C43D293}"/>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839615" y="4055018"/>
              <a:ext cx="177310" cy="171227"/>
            </a:xfrm>
            <a:prstGeom prst="rect">
              <a:avLst/>
            </a:prstGeom>
            <a:noFill/>
          </p:spPr>
        </p:pic>
      </p:grpSp>
      <p:grpSp>
        <p:nvGrpSpPr>
          <p:cNvPr id="318" name="Group 317">
            <a:extLst>
              <a:ext uri="{FF2B5EF4-FFF2-40B4-BE49-F238E27FC236}">
                <a16:creationId xmlns:a16="http://schemas.microsoft.com/office/drawing/2014/main" id="{6DE87042-384D-B0E4-0765-9797AB138889}"/>
              </a:ext>
            </a:extLst>
          </p:cNvPr>
          <p:cNvGrpSpPr/>
          <p:nvPr/>
        </p:nvGrpSpPr>
        <p:grpSpPr>
          <a:xfrm>
            <a:off x="9501021" y="3390006"/>
            <a:ext cx="1469311" cy="323850"/>
            <a:chOff x="7781668" y="3607666"/>
            <a:chExt cx="1469311" cy="323850"/>
          </a:xfrm>
        </p:grpSpPr>
        <p:grpSp>
          <p:nvGrpSpPr>
            <p:cNvPr id="312" name="Group 311">
              <a:extLst>
                <a:ext uri="{FF2B5EF4-FFF2-40B4-BE49-F238E27FC236}">
                  <a16:creationId xmlns:a16="http://schemas.microsoft.com/office/drawing/2014/main" id="{05B7CAE0-5D3D-504A-9DF7-1ECD82F30EAB}"/>
                </a:ext>
              </a:extLst>
            </p:cNvPr>
            <p:cNvGrpSpPr/>
            <p:nvPr/>
          </p:nvGrpSpPr>
          <p:grpSpPr>
            <a:xfrm>
              <a:off x="7781668" y="3607666"/>
              <a:ext cx="1469311" cy="323850"/>
              <a:chOff x="5982458" y="2060054"/>
              <a:chExt cx="1469311" cy="323850"/>
            </a:xfrm>
          </p:grpSpPr>
          <p:sp>
            <p:nvSpPr>
              <p:cNvPr id="314" name="Rectangle 313">
                <a:extLst>
                  <a:ext uri="{FF2B5EF4-FFF2-40B4-BE49-F238E27FC236}">
                    <a16:creationId xmlns:a16="http://schemas.microsoft.com/office/drawing/2014/main" id="{A1F815AD-DBFB-7941-0883-47C7C40FC712}"/>
                  </a:ext>
                </a:extLst>
              </p:cNvPr>
              <p:cNvSpPr/>
              <p:nvPr/>
            </p:nvSpPr>
            <p:spPr>
              <a:xfrm>
                <a:off x="5982458" y="2060054"/>
                <a:ext cx="1469311"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82</a:t>
                </a:r>
                <a:r>
                  <a:rPr lang="en-US" sz="800" b="1" baseline="30000" dirty="0">
                    <a:solidFill>
                      <a:schemeClr val="tx1"/>
                    </a:solidFill>
                  </a:rPr>
                  <a:t>nd</a:t>
                </a:r>
                <a:r>
                  <a:rPr lang="en-US" sz="800" b="1" dirty="0">
                    <a:solidFill>
                      <a:schemeClr val="tx1"/>
                    </a:solidFill>
                  </a:rPr>
                  <a:t> Airborne Division</a:t>
                </a:r>
                <a:br>
                  <a:rPr lang="en-US" sz="800" b="1" dirty="0">
                    <a:solidFill>
                      <a:schemeClr val="tx1"/>
                    </a:solidFill>
                  </a:rPr>
                </a:br>
                <a:r>
                  <a:rPr lang="en-US" sz="600" dirty="0">
                    <a:solidFill>
                      <a:schemeClr val="tx1"/>
                    </a:solidFill>
                  </a:rPr>
                  <a:t>Fort Liberty, NC</a:t>
                </a:r>
              </a:p>
            </p:txBody>
          </p:sp>
          <p:cxnSp>
            <p:nvCxnSpPr>
              <p:cNvPr id="315" name="Straight Connector 314">
                <a:extLst>
                  <a:ext uri="{FF2B5EF4-FFF2-40B4-BE49-F238E27FC236}">
                    <a16:creationId xmlns:a16="http://schemas.microsoft.com/office/drawing/2014/main" id="{C3AEC490-D06A-74B5-0F2C-1537A7D7FFD2}"/>
                  </a:ext>
                </a:extLst>
              </p:cNvPr>
              <p:cNvCxnSpPr>
                <a:cxnSpLocks/>
              </p:cNvCxnSpPr>
              <p:nvPr/>
            </p:nvCxnSpPr>
            <p:spPr>
              <a:xfrm>
                <a:off x="5982458" y="2060054"/>
                <a:ext cx="0" cy="32385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317" name="Picture 316">
              <a:extLst>
                <a:ext uri="{FF2B5EF4-FFF2-40B4-BE49-F238E27FC236}">
                  <a16:creationId xmlns:a16="http://schemas.microsoft.com/office/drawing/2014/main" id="{DDC42579-E1C9-C9FF-3629-B2FD6702A57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858146" y="3661520"/>
              <a:ext cx="153793" cy="216141"/>
            </a:xfrm>
            <a:prstGeom prst="rect">
              <a:avLst/>
            </a:prstGeom>
          </p:spPr>
        </p:pic>
      </p:grpSp>
      <p:grpSp>
        <p:nvGrpSpPr>
          <p:cNvPr id="324" name="Group 323">
            <a:extLst>
              <a:ext uri="{FF2B5EF4-FFF2-40B4-BE49-F238E27FC236}">
                <a16:creationId xmlns:a16="http://schemas.microsoft.com/office/drawing/2014/main" id="{FC9362DA-636C-D141-0C58-E743347D6AF0}"/>
              </a:ext>
            </a:extLst>
          </p:cNvPr>
          <p:cNvGrpSpPr/>
          <p:nvPr/>
        </p:nvGrpSpPr>
        <p:grpSpPr>
          <a:xfrm>
            <a:off x="9440465" y="2701882"/>
            <a:ext cx="1521826" cy="404812"/>
            <a:chOff x="7907554" y="2421943"/>
            <a:chExt cx="1521826" cy="404812"/>
          </a:xfrm>
        </p:grpSpPr>
        <p:grpSp>
          <p:nvGrpSpPr>
            <p:cNvPr id="320" name="Group 319">
              <a:extLst>
                <a:ext uri="{FF2B5EF4-FFF2-40B4-BE49-F238E27FC236}">
                  <a16:creationId xmlns:a16="http://schemas.microsoft.com/office/drawing/2014/main" id="{22880A47-DBD5-ED74-8405-B46B728CF33A}"/>
                </a:ext>
              </a:extLst>
            </p:cNvPr>
            <p:cNvGrpSpPr/>
            <p:nvPr/>
          </p:nvGrpSpPr>
          <p:grpSpPr>
            <a:xfrm>
              <a:off x="7907554" y="2421943"/>
              <a:ext cx="1521826" cy="404812"/>
              <a:chOff x="3510694" y="3310805"/>
              <a:chExt cx="1521826" cy="404812"/>
            </a:xfrm>
          </p:grpSpPr>
          <p:sp>
            <p:nvSpPr>
              <p:cNvPr id="322" name="Rectangle 321">
                <a:extLst>
                  <a:ext uri="{FF2B5EF4-FFF2-40B4-BE49-F238E27FC236}">
                    <a16:creationId xmlns:a16="http://schemas.microsoft.com/office/drawing/2014/main" id="{30EA3651-98F5-18A8-F40B-9687F0BFF880}"/>
                  </a:ext>
                </a:extLst>
              </p:cNvPr>
              <p:cNvSpPr/>
              <p:nvPr/>
            </p:nvSpPr>
            <p:spPr>
              <a:xfrm>
                <a:off x="3510694" y="3310805"/>
                <a:ext cx="1521826" cy="404812"/>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900"/>
                  </a:lnSpc>
                </a:pPr>
                <a:r>
                  <a:rPr lang="en-US" sz="800" b="1" dirty="0">
                    <a:solidFill>
                      <a:schemeClr val="tx1"/>
                    </a:solidFill>
                  </a:rPr>
                  <a:t>U.S. Army Training </a:t>
                </a:r>
                <a:br>
                  <a:rPr lang="en-US" sz="800" b="1" dirty="0">
                    <a:solidFill>
                      <a:schemeClr val="tx1"/>
                    </a:solidFill>
                  </a:rPr>
                </a:br>
                <a:r>
                  <a:rPr lang="en-US" sz="800" b="1" dirty="0">
                    <a:solidFill>
                      <a:schemeClr val="tx1"/>
                    </a:solidFill>
                  </a:rPr>
                  <a:t>&amp; Doctrine Command</a:t>
                </a:r>
                <a:br>
                  <a:rPr lang="en-US" sz="800" b="1" dirty="0">
                    <a:solidFill>
                      <a:schemeClr val="tx1"/>
                    </a:solidFill>
                  </a:rPr>
                </a:br>
                <a:r>
                  <a:rPr lang="en-US" sz="600" dirty="0">
                    <a:solidFill>
                      <a:schemeClr val="tx1"/>
                    </a:solidFill>
                  </a:rPr>
                  <a:t>Joint Base Langley–Eustis, VA</a:t>
                </a:r>
              </a:p>
            </p:txBody>
          </p:sp>
          <p:cxnSp>
            <p:nvCxnSpPr>
              <p:cNvPr id="323" name="Straight Connector 322">
                <a:extLst>
                  <a:ext uri="{FF2B5EF4-FFF2-40B4-BE49-F238E27FC236}">
                    <a16:creationId xmlns:a16="http://schemas.microsoft.com/office/drawing/2014/main" id="{5386473D-BA3B-F774-2144-AF5E07AE002A}"/>
                  </a:ext>
                </a:extLst>
              </p:cNvPr>
              <p:cNvCxnSpPr>
                <a:cxnSpLocks/>
              </p:cNvCxnSpPr>
              <p:nvPr/>
            </p:nvCxnSpPr>
            <p:spPr>
              <a:xfrm>
                <a:off x="3510694" y="3310805"/>
                <a:ext cx="0" cy="404812"/>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grpSp>
        <p:pic>
          <p:nvPicPr>
            <p:cNvPr id="115" name="Picture 35" descr="http://upload.wikimedia.org/wikipedia/commons/thumb/7/79/TRADOC_patch.svg/200px-TRADOC_patch.svg.png">
              <a:extLst>
                <a:ext uri="{FF2B5EF4-FFF2-40B4-BE49-F238E27FC236}">
                  <a16:creationId xmlns:a16="http://schemas.microsoft.com/office/drawing/2014/main" id="{5F819203-2681-783F-B4FB-392464807B8F}"/>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7974629" y="2476929"/>
              <a:ext cx="184501" cy="184501"/>
            </a:xfrm>
            <a:prstGeom prst="rect">
              <a:avLst/>
            </a:prstGeom>
            <a:noFill/>
          </p:spPr>
        </p:pic>
      </p:grpSp>
      <p:grpSp>
        <p:nvGrpSpPr>
          <p:cNvPr id="331" name="Group 330">
            <a:extLst>
              <a:ext uri="{FF2B5EF4-FFF2-40B4-BE49-F238E27FC236}">
                <a16:creationId xmlns:a16="http://schemas.microsoft.com/office/drawing/2014/main" id="{91C284D5-1E89-CA31-A39D-2BC3C307FB5F}"/>
              </a:ext>
            </a:extLst>
          </p:cNvPr>
          <p:cNvGrpSpPr/>
          <p:nvPr/>
        </p:nvGrpSpPr>
        <p:grpSpPr>
          <a:xfrm>
            <a:off x="9440465" y="2312925"/>
            <a:ext cx="1521827" cy="294409"/>
            <a:chOff x="7833878" y="2257684"/>
            <a:chExt cx="1521827" cy="294409"/>
          </a:xfrm>
        </p:grpSpPr>
        <p:grpSp>
          <p:nvGrpSpPr>
            <p:cNvPr id="325" name="Group 324">
              <a:extLst>
                <a:ext uri="{FF2B5EF4-FFF2-40B4-BE49-F238E27FC236}">
                  <a16:creationId xmlns:a16="http://schemas.microsoft.com/office/drawing/2014/main" id="{636E2110-E7B3-572A-8B66-063DAE843D67}"/>
                </a:ext>
              </a:extLst>
            </p:cNvPr>
            <p:cNvGrpSpPr/>
            <p:nvPr/>
          </p:nvGrpSpPr>
          <p:grpSpPr>
            <a:xfrm>
              <a:off x="7833878" y="2257684"/>
              <a:ext cx="1521827" cy="294409"/>
              <a:chOff x="6964566" y="3067723"/>
              <a:chExt cx="1521827" cy="294409"/>
            </a:xfrm>
          </p:grpSpPr>
          <p:sp>
            <p:nvSpPr>
              <p:cNvPr id="326" name="Rectangle 325">
                <a:extLst>
                  <a:ext uri="{FF2B5EF4-FFF2-40B4-BE49-F238E27FC236}">
                    <a16:creationId xmlns:a16="http://schemas.microsoft.com/office/drawing/2014/main" id="{3BCF0317-5FD0-9938-6F00-881E046DB568}"/>
                  </a:ext>
                </a:extLst>
              </p:cNvPr>
              <p:cNvSpPr/>
              <p:nvPr/>
            </p:nvSpPr>
            <p:spPr>
              <a:xfrm>
                <a:off x="6974091" y="3067723"/>
                <a:ext cx="1512302"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Cyber CMD</a:t>
                </a:r>
                <a:br>
                  <a:rPr lang="en-US" sz="1000" dirty="0">
                    <a:solidFill>
                      <a:schemeClr val="tx1"/>
                    </a:solidFill>
                  </a:rPr>
                </a:br>
                <a:r>
                  <a:rPr lang="en-US" sz="600" dirty="0">
                    <a:solidFill>
                      <a:schemeClr val="tx1"/>
                    </a:solidFill>
                  </a:rPr>
                  <a:t>Fort Belvoir, VA</a:t>
                </a:r>
                <a:endParaRPr lang="en-US" sz="900" dirty="0">
                  <a:solidFill>
                    <a:schemeClr val="tx1"/>
                  </a:solidFill>
                </a:endParaRPr>
              </a:p>
            </p:txBody>
          </p:sp>
          <p:cxnSp>
            <p:nvCxnSpPr>
              <p:cNvPr id="327" name="Straight Connector 326">
                <a:extLst>
                  <a:ext uri="{FF2B5EF4-FFF2-40B4-BE49-F238E27FC236}">
                    <a16:creationId xmlns:a16="http://schemas.microsoft.com/office/drawing/2014/main" id="{BD3A4AB0-BF05-436A-83C8-5DED0AAED3C9}"/>
                  </a:ext>
                </a:extLst>
              </p:cNvPr>
              <p:cNvCxnSpPr>
                <a:cxnSpLocks/>
              </p:cNvCxnSpPr>
              <p:nvPr/>
            </p:nvCxnSpPr>
            <p:spPr>
              <a:xfrm>
                <a:off x="6964566" y="3067723"/>
                <a:ext cx="0" cy="294409"/>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330" name="Picture 329">
              <a:extLst>
                <a:ext uri="{FF2B5EF4-FFF2-40B4-BE49-F238E27FC236}">
                  <a16:creationId xmlns:a16="http://schemas.microsoft.com/office/drawing/2014/main" id="{F79E588D-1E50-6F0E-4716-B7C7C88D24E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892000" y="2296161"/>
              <a:ext cx="211985" cy="195359"/>
            </a:xfrm>
            <a:prstGeom prst="rect">
              <a:avLst/>
            </a:prstGeom>
          </p:spPr>
        </p:pic>
      </p:grpSp>
      <p:grpSp>
        <p:nvGrpSpPr>
          <p:cNvPr id="337" name="Group 336">
            <a:extLst>
              <a:ext uri="{FF2B5EF4-FFF2-40B4-BE49-F238E27FC236}">
                <a16:creationId xmlns:a16="http://schemas.microsoft.com/office/drawing/2014/main" id="{DFE74235-6F98-3651-4E91-80347321466F}"/>
              </a:ext>
            </a:extLst>
          </p:cNvPr>
          <p:cNvGrpSpPr/>
          <p:nvPr/>
        </p:nvGrpSpPr>
        <p:grpSpPr>
          <a:xfrm>
            <a:off x="9440465" y="1836179"/>
            <a:ext cx="1520917" cy="365658"/>
            <a:chOff x="7501731" y="1814178"/>
            <a:chExt cx="1520917" cy="365658"/>
          </a:xfrm>
        </p:grpSpPr>
        <p:grpSp>
          <p:nvGrpSpPr>
            <p:cNvPr id="332" name="Group 331">
              <a:extLst>
                <a:ext uri="{FF2B5EF4-FFF2-40B4-BE49-F238E27FC236}">
                  <a16:creationId xmlns:a16="http://schemas.microsoft.com/office/drawing/2014/main" id="{F3B47906-18DE-F94C-7471-4787B8C89A1E}"/>
                </a:ext>
              </a:extLst>
            </p:cNvPr>
            <p:cNvGrpSpPr/>
            <p:nvPr/>
          </p:nvGrpSpPr>
          <p:grpSpPr>
            <a:xfrm>
              <a:off x="7501731" y="1814178"/>
              <a:ext cx="1520917" cy="365658"/>
              <a:chOff x="6964566" y="3067723"/>
              <a:chExt cx="1520917" cy="365658"/>
            </a:xfrm>
          </p:grpSpPr>
          <p:sp>
            <p:nvSpPr>
              <p:cNvPr id="333" name="Rectangle 332">
                <a:extLst>
                  <a:ext uri="{FF2B5EF4-FFF2-40B4-BE49-F238E27FC236}">
                    <a16:creationId xmlns:a16="http://schemas.microsoft.com/office/drawing/2014/main" id="{A0D3CF20-CDDD-87E1-3552-2659E6C73BF5}"/>
                  </a:ext>
                </a:extLst>
              </p:cNvPr>
              <p:cNvSpPr/>
              <p:nvPr/>
            </p:nvSpPr>
            <p:spPr>
              <a:xfrm>
                <a:off x="6974090" y="3067723"/>
                <a:ext cx="1511393" cy="365658"/>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Headquarters, Department of the Army</a:t>
                </a:r>
                <a:br>
                  <a:rPr lang="en-US" sz="1000" dirty="0">
                    <a:solidFill>
                      <a:schemeClr val="tx1"/>
                    </a:solidFill>
                  </a:rPr>
                </a:br>
                <a:r>
                  <a:rPr lang="en-US" sz="600" dirty="0">
                    <a:solidFill>
                      <a:schemeClr val="tx1"/>
                    </a:solidFill>
                  </a:rPr>
                  <a:t>Pentagon – Arlington, VA</a:t>
                </a:r>
                <a:endParaRPr lang="en-US" sz="900" dirty="0">
                  <a:solidFill>
                    <a:schemeClr val="tx1"/>
                  </a:solidFill>
                </a:endParaRPr>
              </a:p>
            </p:txBody>
          </p:sp>
          <p:cxnSp>
            <p:nvCxnSpPr>
              <p:cNvPr id="334" name="Straight Connector 333">
                <a:extLst>
                  <a:ext uri="{FF2B5EF4-FFF2-40B4-BE49-F238E27FC236}">
                    <a16:creationId xmlns:a16="http://schemas.microsoft.com/office/drawing/2014/main" id="{FDC6E721-3859-AD3D-71AF-12F3C1089E15}"/>
                  </a:ext>
                </a:extLst>
              </p:cNvPr>
              <p:cNvCxnSpPr>
                <a:cxnSpLocks/>
              </p:cNvCxnSpPr>
              <p:nvPr/>
            </p:nvCxnSpPr>
            <p:spPr>
              <a:xfrm>
                <a:off x="6964566" y="3067723"/>
                <a:ext cx="0" cy="36565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118" name="Picture 117">
              <a:extLst>
                <a:ext uri="{FF2B5EF4-FFF2-40B4-BE49-F238E27FC236}">
                  <a16:creationId xmlns:a16="http://schemas.microsoft.com/office/drawing/2014/main" id="{46EBD771-10B1-EBF7-DDC9-CC3DFB2909D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65716" y="1857997"/>
              <a:ext cx="198984" cy="198984"/>
            </a:xfrm>
            <a:prstGeom prst="rect">
              <a:avLst/>
            </a:prstGeom>
          </p:spPr>
        </p:pic>
      </p:grpSp>
      <p:grpSp>
        <p:nvGrpSpPr>
          <p:cNvPr id="344" name="Group 343">
            <a:extLst>
              <a:ext uri="{FF2B5EF4-FFF2-40B4-BE49-F238E27FC236}">
                <a16:creationId xmlns:a16="http://schemas.microsoft.com/office/drawing/2014/main" id="{4274D0DB-CB04-E0C4-B9A0-AC20769A14DF}"/>
              </a:ext>
            </a:extLst>
          </p:cNvPr>
          <p:cNvGrpSpPr/>
          <p:nvPr/>
        </p:nvGrpSpPr>
        <p:grpSpPr>
          <a:xfrm>
            <a:off x="9440464" y="1443016"/>
            <a:ext cx="1520917" cy="294410"/>
            <a:chOff x="7569227" y="1604716"/>
            <a:chExt cx="1520917" cy="294410"/>
          </a:xfrm>
        </p:grpSpPr>
        <p:grpSp>
          <p:nvGrpSpPr>
            <p:cNvPr id="338" name="Group 337">
              <a:extLst>
                <a:ext uri="{FF2B5EF4-FFF2-40B4-BE49-F238E27FC236}">
                  <a16:creationId xmlns:a16="http://schemas.microsoft.com/office/drawing/2014/main" id="{780DA21B-D3A1-193C-B08E-BEF6E466A517}"/>
                </a:ext>
              </a:extLst>
            </p:cNvPr>
            <p:cNvGrpSpPr/>
            <p:nvPr/>
          </p:nvGrpSpPr>
          <p:grpSpPr>
            <a:xfrm>
              <a:off x="7569227" y="1604716"/>
              <a:ext cx="1520917" cy="294410"/>
              <a:chOff x="5982457" y="2089494"/>
              <a:chExt cx="1520917" cy="294410"/>
            </a:xfrm>
          </p:grpSpPr>
          <p:sp>
            <p:nvSpPr>
              <p:cNvPr id="339" name="Rectangle 338">
                <a:extLst>
                  <a:ext uri="{FF2B5EF4-FFF2-40B4-BE49-F238E27FC236}">
                    <a16:creationId xmlns:a16="http://schemas.microsoft.com/office/drawing/2014/main" id="{05D78359-C5AE-8DEE-E22D-FFAD1185D51E}"/>
                  </a:ext>
                </a:extLst>
              </p:cNvPr>
              <p:cNvSpPr/>
              <p:nvPr/>
            </p:nvSpPr>
            <p:spPr>
              <a:xfrm>
                <a:off x="5982457" y="2089494"/>
                <a:ext cx="1520917" cy="294409"/>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10</a:t>
                </a:r>
                <a:r>
                  <a:rPr lang="en-US" sz="800" b="1" baseline="30000" dirty="0">
                    <a:solidFill>
                      <a:schemeClr val="tx1"/>
                    </a:solidFill>
                  </a:rPr>
                  <a:t>th</a:t>
                </a:r>
                <a:r>
                  <a:rPr lang="en-US" sz="800" b="1" dirty="0">
                    <a:solidFill>
                      <a:schemeClr val="tx1"/>
                    </a:solidFill>
                  </a:rPr>
                  <a:t> Mountain Division</a:t>
                </a:r>
                <a:br>
                  <a:rPr lang="en-US" sz="900" b="1" dirty="0">
                    <a:solidFill>
                      <a:schemeClr val="tx1"/>
                    </a:solidFill>
                  </a:rPr>
                </a:br>
                <a:r>
                  <a:rPr lang="en-US" sz="600" dirty="0">
                    <a:solidFill>
                      <a:schemeClr val="tx1"/>
                    </a:solidFill>
                  </a:rPr>
                  <a:t>Fort Drum, NY</a:t>
                </a:r>
                <a:endParaRPr lang="en-US" sz="700" dirty="0">
                  <a:solidFill>
                    <a:schemeClr val="tx1"/>
                  </a:solidFill>
                </a:endParaRPr>
              </a:p>
            </p:txBody>
          </p:sp>
          <p:cxnSp>
            <p:nvCxnSpPr>
              <p:cNvPr id="340" name="Straight Connector 339">
                <a:extLst>
                  <a:ext uri="{FF2B5EF4-FFF2-40B4-BE49-F238E27FC236}">
                    <a16:creationId xmlns:a16="http://schemas.microsoft.com/office/drawing/2014/main" id="{30D275BE-7384-6892-9425-5EE96DDA8775}"/>
                  </a:ext>
                </a:extLst>
              </p:cNvPr>
              <p:cNvCxnSpPr>
                <a:cxnSpLocks/>
              </p:cNvCxnSpPr>
              <p:nvPr/>
            </p:nvCxnSpPr>
            <p:spPr>
              <a:xfrm>
                <a:off x="5982458" y="2089494"/>
                <a:ext cx="0" cy="29441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343" name="Picture 342">
              <a:extLst>
                <a:ext uri="{FF2B5EF4-FFF2-40B4-BE49-F238E27FC236}">
                  <a16:creationId xmlns:a16="http://schemas.microsoft.com/office/drawing/2014/main" id="{1042CF2C-4FE3-4D00-C3F3-E829185E0BF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654546" y="1644660"/>
              <a:ext cx="157949" cy="216141"/>
            </a:xfrm>
            <a:prstGeom prst="rect">
              <a:avLst/>
            </a:prstGeom>
          </p:spPr>
        </p:pic>
      </p:grpSp>
    </p:spTree>
    <p:extLst>
      <p:ext uri="{BB962C8B-B14F-4D97-AF65-F5344CB8AC3E}">
        <p14:creationId xmlns:p14="http://schemas.microsoft.com/office/powerpoint/2010/main" val="2518148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CBCCE-0B2B-0B59-716E-08BE07E642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D02A64-7154-4653-3661-50B36B84C61A}"/>
              </a:ext>
            </a:extLst>
          </p:cNvPr>
          <p:cNvSpPr>
            <a:spLocks noGrp="1"/>
          </p:cNvSpPr>
          <p:nvPr>
            <p:ph type="title"/>
          </p:nvPr>
        </p:nvSpPr>
        <p:spPr>
          <a:effectLst/>
        </p:spPr>
        <p:txBody>
          <a:bodyPr/>
          <a:lstStyle/>
          <a:p>
            <a:r>
              <a:rPr lang="en-US" dirty="0"/>
              <a:t>Army Reserve – Divisions &amp; Functional Commands</a:t>
            </a:r>
          </a:p>
        </p:txBody>
      </p:sp>
      <p:sp>
        <p:nvSpPr>
          <p:cNvPr id="20" name="Rectangle 19">
            <a:extLst>
              <a:ext uri="{FF2B5EF4-FFF2-40B4-BE49-F238E27FC236}">
                <a16:creationId xmlns:a16="http://schemas.microsoft.com/office/drawing/2014/main" id="{DE04BC0F-D7B3-C9B7-D485-493095B8144D}"/>
              </a:ext>
            </a:extLst>
          </p:cNvPr>
          <p:cNvSpPr/>
          <p:nvPr/>
        </p:nvSpPr>
        <p:spPr bwMode="auto">
          <a:xfrm>
            <a:off x="1083183" y="5716538"/>
            <a:ext cx="1625397" cy="850164"/>
          </a:xfrm>
          <a:prstGeom prst="rect">
            <a:avLst/>
          </a:prstGeom>
          <a:solidFill>
            <a:schemeClr val="accent3"/>
          </a:solidFill>
          <a:ln w="12700" algn="ctr">
            <a:solidFill>
              <a:schemeClr val="tx2"/>
            </a:solidFill>
            <a:miter lim="800000"/>
            <a:headEnd/>
            <a:tailEnd/>
          </a:ln>
          <a:effectLst/>
        </p:spPr>
        <p:txBody>
          <a:bodyPr wrap="none" rtlCol="0" anchor="ctr"/>
          <a:lstStyle/>
          <a:p>
            <a:pPr algn="ctr"/>
            <a:endParaRPr lang="en-US" dirty="0" err="1"/>
          </a:p>
        </p:txBody>
      </p:sp>
      <p:sp>
        <p:nvSpPr>
          <p:cNvPr id="22" name="TextBox 21">
            <a:extLst>
              <a:ext uri="{FF2B5EF4-FFF2-40B4-BE49-F238E27FC236}">
                <a16:creationId xmlns:a16="http://schemas.microsoft.com/office/drawing/2014/main" id="{C369906F-8662-F57D-7DC3-F8D0DBEF9A34}"/>
              </a:ext>
            </a:extLst>
          </p:cNvPr>
          <p:cNvSpPr txBox="1"/>
          <p:nvPr/>
        </p:nvSpPr>
        <p:spPr>
          <a:xfrm>
            <a:off x="1544695" y="5430547"/>
            <a:ext cx="702372" cy="276999"/>
          </a:xfrm>
          <a:prstGeom prst="rect">
            <a:avLst/>
          </a:prstGeom>
          <a:noFill/>
          <a:effectLst/>
        </p:spPr>
        <p:txBody>
          <a:bodyPr wrap="none" rtlCol="0">
            <a:spAutoFit/>
          </a:bodyPr>
          <a:lstStyle/>
          <a:p>
            <a:pPr algn="ctr"/>
            <a:r>
              <a:rPr lang="en-US" sz="1200" b="1" dirty="0"/>
              <a:t>Legend</a:t>
            </a:r>
            <a:endParaRPr lang="en-US" sz="1000" b="1" cap="all" dirty="0"/>
          </a:p>
        </p:txBody>
      </p:sp>
      <p:grpSp>
        <p:nvGrpSpPr>
          <p:cNvPr id="157" name="Group 156">
            <a:extLst>
              <a:ext uri="{FF2B5EF4-FFF2-40B4-BE49-F238E27FC236}">
                <a16:creationId xmlns:a16="http://schemas.microsoft.com/office/drawing/2014/main" id="{5F2107FF-60CA-C723-4F1E-3C8594E3C2A1}"/>
              </a:ext>
            </a:extLst>
          </p:cNvPr>
          <p:cNvGrpSpPr/>
          <p:nvPr/>
        </p:nvGrpSpPr>
        <p:grpSpPr>
          <a:xfrm>
            <a:off x="1161607" y="5771962"/>
            <a:ext cx="1468549" cy="332580"/>
            <a:chOff x="1175846" y="5375001"/>
            <a:chExt cx="1468549" cy="332580"/>
          </a:xfrm>
          <a:effectLst/>
        </p:grpSpPr>
        <p:sp>
          <p:nvSpPr>
            <p:cNvPr id="158" name="Rectangle: Rounded Corners 297">
              <a:extLst>
                <a:ext uri="{FF2B5EF4-FFF2-40B4-BE49-F238E27FC236}">
                  <a16:creationId xmlns:a16="http://schemas.microsoft.com/office/drawing/2014/main" id="{73E13E90-48C1-43F9-D114-1C0750D8F49F}"/>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Reserve Division</a:t>
              </a:r>
            </a:p>
          </p:txBody>
        </p:sp>
        <p:cxnSp>
          <p:nvCxnSpPr>
            <p:cNvPr id="159" name="Straight Connector 158">
              <a:extLst>
                <a:ext uri="{FF2B5EF4-FFF2-40B4-BE49-F238E27FC236}">
                  <a16:creationId xmlns:a16="http://schemas.microsoft.com/office/drawing/2014/main" id="{6C94269A-3C2A-3E10-0CE9-05C84DB02EAB}"/>
                </a:ext>
              </a:extLst>
            </p:cNvPr>
            <p:cNvCxnSpPr>
              <a:cxnSpLocks/>
            </p:cNvCxnSpPr>
            <p:nvPr/>
          </p:nvCxnSpPr>
          <p:spPr>
            <a:xfrm>
              <a:off x="1184086" y="5375001"/>
              <a:ext cx="0" cy="332579"/>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160" name="Group 159">
            <a:extLst>
              <a:ext uri="{FF2B5EF4-FFF2-40B4-BE49-F238E27FC236}">
                <a16:creationId xmlns:a16="http://schemas.microsoft.com/office/drawing/2014/main" id="{B63AFBB2-0085-748A-BC15-768C0DB8BC37}"/>
              </a:ext>
            </a:extLst>
          </p:cNvPr>
          <p:cNvGrpSpPr/>
          <p:nvPr/>
        </p:nvGrpSpPr>
        <p:grpSpPr>
          <a:xfrm>
            <a:off x="1161607" y="6172297"/>
            <a:ext cx="1468549" cy="332580"/>
            <a:chOff x="1175846" y="5375001"/>
            <a:chExt cx="1468549" cy="332580"/>
          </a:xfrm>
          <a:effectLst/>
        </p:grpSpPr>
        <p:sp>
          <p:nvSpPr>
            <p:cNvPr id="161" name="Rectangle: Rounded Corners 297">
              <a:extLst>
                <a:ext uri="{FF2B5EF4-FFF2-40B4-BE49-F238E27FC236}">
                  <a16:creationId xmlns:a16="http://schemas.microsoft.com/office/drawing/2014/main" id="{5FD829D4-8630-E4B5-02C2-77FA3A84F569}"/>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Reserve</a:t>
              </a:r>
              <a:br>
                <a:rPr lang="en-US" sz="900" b="1" dirty="0">
                  <a:solidFill>
                    <a:schemeClr val="tx1"/>
                  </a:solidFill>
                </a:rPr>
              </a:br>
              <a:r>
                <a:rPr lang="en-US" sz="900" b="1" dirty="0">
                  <a:solidFill>
                    <a:schemeClr val="tx1"/>
                  </a:solidFill>
                </a:rPr>
                <a:t>Functional Command</a:t>
              </a:r>
            </a:p>
          </p:txBody>
        </p:sp>
        <p:cxnSp>
          <p:nvCxnSpPr>
            <p:cNvPr id="162" name="Straight Connector 161">
              <a:extLst>
                <a:ext uri="{FF2B5EF4-FFF2-40B4-BE49-F238E27FC236}">
                  <a16:creationId xmlns:a16="http://schemas.microsoft.com/office/drawing/2014/main" id="{F843A6AF-F006-8885-87E2-AF1E6A4D4524}"/>
                </a:ext>
              </a:extLst>
            </p:cNvPr>
            <p:cNvCxnSpPr>
              <a:cxnSpLocks/>
            </p:cNvCxnSpPr>
            <p:nvPr/>
          </p:nvCxnSpPr>
          <p:spPr>
            <a:xfrm>
              <a:off x="1184086" y="5375001"/>
              <a:ext cx="0" cy="332579"/>
            </a:xfrm>
            <a:prstGeom prst="line">
              <a:avLst/>
            </a:prstGeom>
            <a:ln w="57150">
              <a:solidFill>
                <a:srgbClr val="00B0F0"/>
              </a:solidFill>
            </a:ln>
          </p:spPr>
          <p:style>
            <a:lnRef idx="2">
              <a:schemeClr val="accent1"/>
            </a:lnRef>
            <a:fillRef idx="0">
              <a:schemeClr val="accent1"/>
            </a:fillRef>
            <a:effectRef idx="1">
              <a:schemeClr val="accent1"/>
            </a:effectRef>
            <a:fontRef idx="minor">
              <a:schemeClr val="tx1"/>
            </a:fontRef>
          </p:style>
        </p:cxnSp>
      </p:grpSp>
      <p:pic>
        <p:nvPicPr>
          <p:cNvPr id="5" name="Picture 4">
            <a:extLst>
              <a:ext uri="{FF2B5EF4-FFF2-40B4-BE49-F238E27FC236}">
                <a16:creationId xmlns:a16="http://schemas.microsoft.com/office/drawing/2014/main" id="{F1D44538-0461-7068-DA80-A89CA93238B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2480159" y="2211711"/>
            <a:ext cx="6110457" cy="3806960"/>
          </a:xfrm>
          <a:prstGeom prst="rect">
            <a:avLst/>
          </a:prstGeom>
          <a:ln w="28575">
            <a:noFill/>
          </a:ln>
          <a:effectLst/>
        </p:spPr>
      </p:pic>
      <p:sp>
        <p:nvSpPr>
          <p:cNvPr id="6" name="Freeform: Shape 5">
            <a:extLst>
              <a:ext uri="{FF2B5EF4-FFF2-40B4-BE49-F238E27FC236}">
                <a16:creationId xmlns:a16="http://schemas.microsoft.com/office/drawing/2014/main" id="{5160C9C1-204F-4CDF-3A5E-98C45DEF36C9}"/>
              </a:ext>
            </a:extLst>
          </p:cNvPr>
          <p:cNvSpPr/>
          <p:nvPr/>
        </p:nvSpPr>
        <p:spPr bwMode="auto">
          <a:xfrm>
            <a:off x="7712668" y="3931239"/>
            <a:ext cx="1141413" cy="390525"/>
          </a:xfrm>
          <a:custGeom>
            <a:avLst/>
            <a:gdLst>
              <a:gd name="connsiteX0" fmla="*/ 852488 w 852488"/>
              <a:gd name="connsiteY0" fmla="*/ 0 h 390525"/>
              <a:gd name="connsiteX1" fmla="*/ 690563 w 852488"/>
              <a:gd name="connsiteY1" fmla="*/ 0 h 390525"/>
              <a:gd name="connsiteX2" fmla="*/ 300038 w 852488"/>
              <a:gd name="connsiteY2" fmla="*/ 390525 h 390525"/>
              <a:gd name="connsiteX3" fmla="*/ 0 w 852488"/>
              <a:gd name="connsiteY3" fmla="*/ 390525 h 390525"/>
              <a:gd name="connsiteX0" fmla="*/ 1141413 w 1141413"/>
              <a:gd name="connsiteY0" fmla="*/ 3175 h 390525"/>
              <a:gd name="connsiteX1" fmla="*/ 690563 w 1141413"/>
              <a:gd name="connsiteY1" fmla="*/ 0 h 390525"/>
              <a:gd name="connsiteX2" fmla="*/ 300038 w 1141413"/>
              <a:gd name="connsiteY2" fmla="*/ 390525 h 390525"/>
              <a:gd name="connsiteX3" fmla="*/ 0 w 1141413"/>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141413" h="390525">
                <a:moveTo>
                  <a:pt x="1141413" y="3175"/>
                </a:moveTo>
                <a:lnTo>
                  <a:pt x="690563" y="0"/>
                </a:lnTo>
                <a:lnTo>
                  <a:pt x="300038" y="390525"/>
                </a:lnTo>
                <a:lnTo>
                  <a:pt x="0" y="390525"/>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7" name="Freeform: Shape 6">
            <a:extLst>
              <a:ext uri="{FF2B5EF4-FFF2-40B4-BE49-F238E27FC236}">
                <a16:creationId xmlns:a16="http://schemas.microsoft.com/office/drawing/2014/main" id="{F981FD6A-2247-EAA1-63B6-FA048393902D}"/>
              </a:ext>
            </a:extLst>
          </p:cNvPr>
          <p:cNvSpPr/>
          <p:nvPr/>
        </p:nvSpPr>
        <p:spPr bwMode="auto">
          <a:xfrm>
            <a:off x="6725878" y="3079704"/>
            <a:ext cx="0" cy="1043940"/>
          </a:xfrm>
          <a:custGeom>
            <a:avLst/>
            <a:gdLst>
              <a:gd name="connsiteX0" fmla="*/ 0 w 0"/>
              <a:gd name="connsiteY0" fmla="*/ 0 h 1043940"/>
              <a:gd name="connsiteX1" fmla="*/ 0 w 0"/>
              <a:gd name="connsiteY1" fmla="*/ 1043940 h 1043940"/>
            </a:gdLst>
            <a:ahLst/>
            <a:cxnLst>
              <a:cxn ang="0">
                <a:pos x="connsiteX0" y="connsiteY0"/>
              </a:cxn>
              <a:cxn ang="0">
                <a:pos x="connsiteX1" y="connsiteY1"/>
              </a:cxn>
            </a:cxnLst>
            <a:rect l="l" t="t" r="r" b="b"/>
            <a:pathLst>
              <a:path h="1043940">
                <a:moveTo>
                  <a:pt x="0" y="0"/>
                </a:moveTo>
                <a:lnTo>
                  <a:pt x="0" y="104394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8" name="Freeform: Shape 7">
            <a:extLst>
              <a:ext uri="{FF2B5EF4-FFF2-40B4-BE49-F238E27FC236}">
                <a16:creationId xmlns:a16="http://schemas.microsoft.com/office/drawing/2014/main" id="{E0A164F4-0814-FD19-9CC9-CF9D20CB297A}"/>
              </a:ext>
            </a:extLst>
          </p:cNvPr>
          <p:cNvSpPr/>
          <p:nvPr/>
        </p:nvSpPr>
        <p:spPr>
          <a:xfrm>
            <a:off x="5077982" y="3017727"/>
            <a:ext cx="1076029" cy="267835"/>
          </a:xfrm>
          <a:custGeom>
            <a:avLst/>
            <a:gdLst>
              <a:gd name="connsiteX0" fmla="*/ 0 w 2857500"/>
              <a:gd name="connsiteY0" fmla="*/ 0 h 990600"/>
              <a:gd name="connsiteX1" fmla="*/ 0 w 2857500"/>
              <a:gd name="connsiteY1" fmla="*/ 146050 h 990600"/>
              <a:gd name="connsiteX2" fmla="*/ 844550 w 2857500"/>
              <a:gd name="connsiteY2" fmla="*/ 990600 h 990600"/>
              <a:gd name="connsiteX3" fmla="*/ 2857500 w 2857500"/>
              <a:gd name="connsiteY3" fmla="*/ 990600 h 990600"/>
              <a:gd name="connsiteX0" fmla="*/ 0 w 2857500"/>
              <a:gd name="connsiteY0" fmla="*/ 0 h 990600"/>
              <a:gd name="connsiteX1" fmla="*/ 0 w 2857500"/>
              <a:gd name="connsiteY1" fmla="*/ 146050 h 990600"/>
              <a:gd name="connsiteX2" fmla="*/ 1981200 w 2857500"/>
              <a:gd name="connsiteY2" fmla="*/ 990600 h 990600"/>
              <a:gd name="connsiteX3" fmla="*/ 2857500 w 2857500"/>
              <a:gd name="connsiteY3" fmla="*/ 990600 h 990600"/>
              <a:gd name="connsiteX0" fmla="*/ 0 w 2857500"/>
              <a:gd name="connsiteY0" fmla="*/ 0 h 990600"/>
              <a:gd name="connsiteX1" fmla="*/ 1765300 w 2857500"/>
              <a:gd name="connsiteY1" fmla="*/ 869326 h 990600"/>
              <a:gd name="connsiteX2" fmla="*/ 1981200 w 2857500"/>
              <a:gd name="connsiteY2" fmla="*/ 990600 h 990600"/>
              <a:gd name="connsiteX3" fmla="*/ 2857500 w 2857500"/>
              <a:gd name="connsiteY3" fmla="*/ 990600 h 990600"/>
              <a:gd name="connsiteX0" fmla="*/ 0 w 2857500"/>
              <a:gd name="connsiteY0" fmla="*/ 0 h 990600"/>
              <a:gd name="connsiteX1" fmla="*/ 1835150 w 2857500"/>
              <a:gd name="connsiteY1" fmla="*/ 869326 h 990600"/>
              <a:gd name="connsiteX2" fmla="*/ 1981200 w 2857500"/>
              <a:gd name="connsiteY2" fmla="*/ 990600 h 990600"/>
              <a:gd name="connsiteX3" fmla="*/ 2857500 w 2857500"/>
              <a:gd name="connsiteY3" fmla="*/ 990600 h 990600"/>
              <a:gd name="connsiteX0" fmla="*/ 0 w 1022350"/>
              <a:gd name="connsiteY0" fmla="*/ 0 h 228077"/>
              <a:gd name="connsiteX1" fmla="*/ 0 w 1022350"/>
              <a:gd name="connsiteY1" fmla="*/ 106803 h 228077"/>
              <a:gd name="connsiteX2" fmla="*/ 146050 w 1022350"/>
              <a:gd name="connsiteY2" fmla="*/ 228077 h 228077"/>
              <a:gd name="connsiteX3" fmla="*/ 1022350 w 1022350"/>
              <a:gd name="connsiteY3" fmla="*/ 228077 h 228077"/>
              <a:gd name="connsiteX0" fmla="*/ 0 w 1022350"/>
              <a:gd name="connsiteY0" fmla="*/ 0 h 228077"/>
              <a:gd name="connsiteX1" fmla="*/ 0 w 1022350"/>
              <a:gd name="connsiteY1" fmla="*/ 106803 h 228077"/>
              <a:gd name="connsiteX2" fmla="*/ 82550 w 1022350"/>
              <a:gd name="connsiteY2" fmla="*/ 228077 h 228077"/>
              <a:gd name="connsiteX3" fmla="*/ 1022350 w 1022350"/>
              <a:gd name="connsiteY3" fmla="*/ 228077 h 228077"/>
              <a:gd name="connsiteX0" fmla="*/ 38100 w 1060450"/>
              <a:gd name="connsiteY0" fmla="*/ 0 h 228077"/>
              <a:gd name="connsiteX1" fmla="*/ 0 w 1060450"/>
              <a:gd name="connsiteY1" fmla="*/ 109606 h 228077"/>
              <a:gd name="connsiteX2" fmla="*/ 120650 w 1060450"/>
              <a:gd name="connsiteY2" fmla="*/ 228077 h 228077"/>
              <a:gd name="connsiteX3" fmla="*/ 1060450 w 1060450"/>
              <a:gd name="connsiteY3" fmla="*/ 228077 h 228077"/>
              <a:gd name="connsiteX0" fmla="*/ 0 w 1063625"/>
              <a:gd name="connsiteY0" fmla="*/ 0 h 228077"/>
              <a:gd name="connsiteX1" fmla="*/ 3175 w 1063625"/>
              <a:gd name="connsiteY1" fmla="*/ 109606 h 228077"/>
              <a:gd name="connsiteX2" fmla="*/ 123825 w 1063625"/>
              <a:gd name="connsiteY2" fmla="*/ 228077 h 228077"/>
              <a:gd name="connsiteX3" fmla="*/ 1063625 w 1063625"/>
              <a:gd name="connsiteY3" fmla="*/ 228077 h 228077"/>
              <a:gd name="connsiteX0" fmla="*/ 0 w 1063625"/>
              <a:gd name="connsiteY0" fmla="*/ 0 h 236487"/>
              <a:gd name="connsiteX1" fmla="*/ 3175 w 1063625"/>
              <a:gd name="connsiteY1" fmla="*/ 118016 h 236487"/>
              <a:gd name="connsiteX2" fmla="*/ 123825 w 1063625"/>
              <a:gd name="connsiteY2" fmla="*/ 236487 h 236487"/>
              <a:gd name="connsiteX3" fmla="*/ 1063625 w 1063625"/>
              <a:gd name="connsiteY3" fmla="*/ 236487 h 236487"/>
            </a:gdLst>
            <a:ahLst/>
            <a:cxnLst>
              <a:cxn ang="0">
                <a:pos x="connsiteX0" y="connsiteY0"/>
              </a:cxn>
              <a:cxn ang="0">
                <a:pos x="connsiteX1" y="connsiteY1"/>
              </a:cxn>
              <a:cxn ang="0">
                <a:pos x="connsiteX2" y="connsiteY2"/>
              </a:cxn>
              <a:cxn ang="0">
                <a:pos x="connsiteX3" y="connsiteY3"/>
              </a:cxn>
            </a:cxnLst>
            <a:rect l="l" t="t" r="r" b="b"/>
            <a:pathLst>
              <a:path w="1063625" h="236487">
                <a:moveTo>
                  <a:pt x="0" y="0"/>
                </a:moveTo>
                <a:cubicBezTo>
                  <a:pt x="1058" y="36535"/>
                  <a:pt x="2117" y="81481"/>
                  <a:pt x="3175" y="118016"/>
                </a:cubicBezTo>
                <a:lnTo>
                  <a:pt x="123825" y="236487"/>
                </a:lnTo>
                <a:lnTo>
                  <a:pt x="1063625" y="236487"/>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Freeform: Shape 8">
            <a:extLst>
              <a:ext uri="{FF2B5EF4-FFF2-40B4-BE49-F238E27FC236}">
                <a16:creationId xmlns:a16="http://schemas.microsoft.com/office/drawing/2014/main" id="{9545294D-2EE4-4922-9261-A1AA6F513605}"/>
              </a:ext>
            </a:extLst>
          </p:cNvPr>
          <p:cNvSpPr/>
          <p:nvPr/>
        </p:nvSpPr>
        <p:spPr>
          <a:xfrm>
            <a:off x="5422948" y="3520038"/>
            <a:ext cx="1061264" cy="45719"/>
          </a:xfrm>
          <a:custGeom>
            <a:avLst/>
            <a:gdLst>
              <a:gd name="connsiteX0" fmla="*/ 0 w 2406650"/>
              <a:gd name="connsiteY0" fmla="*/ 1314450 h 1314450"/>
              <a:gd name="connsiteX1" fmla="*/ 133350 w 2406650"/>
              <a:gd name="connsiteY1" fmla="*/ 1314450 h 1314450"/>
              <a:gd name="connsiteX2" fmla="*/ 1447800 w 2406650"/>
              <a:gd name="connsiteY2" fmla="*/ 0 h 1314450"/>
              <a:gd name="connsiteX3" fmla="*/ 2406650 w 2406650"/>
              <a:gd name="connsiteY3" fmla="*/ 0 h 1314450"/>
              <a:gd name="connsiteX0" fmla="*/ 0 w 2273300"/>
              <a:gd name="connsiteY0" fmla="*/ 1314450 h 1314450"/>
              <a:gd name="connsiteX1" fmla="*/ 1314450 w 2273300"/>
              <a:gd name="connsiteY1" fmla="*/ 0 h 1314450"/>
              <a:gd name="connsiteX2" fmla="*/ 2273300 w 2273300"/>
              <a:gd name="connsiteY2" fmla="*/ 0 h 1314450"/>
              <a:gd name="connsiteX0" fmla="*/ 0 w 958850"/>
              <a:gd name="connsiteY0" fmla="*/ 0 h 0"/>
              <a:gd name="connsiteX1" fmla="*/ 958850 w 958850"/>
              <a:gd name="connsiteY1" fmla="*/ 0 h 0"/>
              <a:gd name="connsiteX0" fmla="*/ 0 w 10927"/>
              <a:gd name="connsiteY0" fmla="*/ 0 h 0"/>
              <a:gd name="connsiteX1" fmla="*/ 10927 w 10927"/>
              <a:gd name="connsiteY1" fmla="*/ 0 h 0"/>
            </a:gdLst>
            <a:ahLst/>
            <a:cxnLst>
              <a:cxn ang="0">
                <a:pos x="connsiteX0" y="connsiteY0"/>
              </a:cxn>
              <a:cxn ang="0">
                <a:pos x="connsiteX1" y="connsiteY1"/>
              </a:cxn>
            </a:cxnLst>
            <a:rect l="l" t="t" r="r" b="b"/>
            <a:pathLst>
              <a:path w="10927">
                <a:moveTo>
                  <a:pt x="0" y="0"/>
                </a:moveTo>
                <a:lnTo>
                  <a:pt x="10927" y="0"/>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Freeform: Shape 12">
            <a:extLst>
              <a:ext uri="{FF2B5EF4-FFF2-40B4-BE49-F238E27FC236}">
                <a16:creationId xmlns:a16="http://schemas.microsoft.com/office/drawing/2014/main" id="{700F7BFC-9F94-FE97-35D0-FFBDF0583C1D}"/>
              </a:ext>
            </a:extLst>
          </p:cNvPr>
          <p:cNvSpPr/>
          <p:nvPr/>
        </p:nvSpPr>
        <p:spPr>
          <a:xfrm>
            <a:off x="4878958" y="5286247"/>
            <a:ext cx="746264" cy="0"/>
          </a:xfrm>
          <a:custGeom>
            <a:avLst/>
            <a:gdLst>
              <a:gd name="connsiteX0" fmla="*/ 0 w 1670050"/>
              <a:gd name="connsiteY0" fmla="*/ 971550 h 971550"/>
              <a:gd name="connsiteX1" fmla="*/ 146050 w 1670050"/>
              <a:gd name="connsiteY1" fmla="*/ 971550 h 971550"/>
              <a:gd name="connsiteX2" fmla="*/ 1117600 w 1670050"/>
              <a:gd name="connsiteY2" fmla="*/ 0 h 971550"/>
              <a:gd name="connsiteX3" fmla="*/ 1670050 w 1670050"/>
              <a:gd name="connsiteY3" fmla="*/ 0 h 971550"/>
              <a:gd name="connsiteX0" fmla="*/ 0 w 1670050"/>
              <a:gd name="connsiteY0" fmla="*/ 971550 h 971550"/>
              <a:gd name="connsiteX1" fmla="*/ 146050 w 1670050"/>
              <a:gd name="connsiteY1" fmla="*/ 971550 h 971550"/>
              <a:gd name="connsiteX2" fmla="*/ 907990 w 1670050"/>
              <a:gd name="connsiteY2" fmla="*/ 0 h 971550"/>
              <a:gd name="connsiteX3" fmla="*/ 1670050 w 1670050"/>
              <a:gd name="connsiteY3" fmla="*/ 0 h 971550"/>
              <a:gd name="connsiteX0" fmla="*/ 0 w 1670050"/>
              <a:gd name="connsiteY0" fmla="*/ 971550 h 971550"/>
              <a:gd name="connsiteX1" fmla="*/ 146050 w 1670050"/>
              <a:gd name="connsiteY1" fmla="*/ 971550 h 971550"/>
              <a:gd name="connsiteX2" fmla="*/ 888027 w 1670050"/>
              <a:gd name="connsiteY2" fmla="*/ 0 h 971550"/>
              <a:gd name="connsiteX3" fmla="*/ 1670050 w 1670050"/>
              <a:gd name="connsiteY3" fmla="*/ 0 h 971550"/>
              <a:gd name="connsiteX0" fmla="*/ 0 w 1524000"/>
              <a:gd name="connsiteY0" fmla="*/ 971550 h 971550"/>
              <a:gd name="connsiteX1" fmla="*/ 741977 w 1524000"/>
              <a:gd name="connsiteY1" fmla="*/ 0 h 971550"/>
              <a:gd name="connsiteX2" fmla="*/ 1524000 w 1524000"/>
              <a:gd name="connsiteY2" fmla="*/ 0 h 971550"/>
              <a:gd name="connsiteX0" fmla="*/ 0 w 782023"/>
              <a:gd name="connsiteY0" fmla="*/ 0 h 0"/>
              <a:gd name="connsiteX1" fmla="*/ 782023 w 782023"/>
              <a:gd name="connsiteY1" fmla="*/ 0 h 0"/>
            </a:gdLst>
            <a:ahLst/>
            <a:cxnLst>
              <a:cxn ang="0">
                <a:pos x="connsiteX0" y="connsiteY0"/>
              </a:cxn>
              <a:cxn ang="0">
                <a:pos x="connsiteX1" y="connsiteY1"/>
              </a:cxn>
            </a:cxnLst>
            <a:rect l="l" t="t" r="r" b="b"/>
            <a:pathLst>
              <a:path w="782023">
                <a:moveTo>
                  <a:pt x="0" y="0"/>
                </a:moveTo>
                <a:lnTo>
                  <a:pt x="782023" y="0"/>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Freeform: Shape 13">
            <a:extLst>
              <a:ext uri="{FF2B5EF4-FFF2-40B4-BE49-F238E27FC236}">
                <a16:creationId xmlns:a16="http://schemas.microsoft.com/office/drawing/2014/main" id="{0DB540B2-6DA1-77AE-5DC9-EC2F59816278}"/>
              </a:ext>
            </a:extLst>
          </p:cNvPr>
          <p:cNvSpPr/>
          <p:nvPr/>
        </p:nvSpPr>
        <p:spPr>
          <a:xfrm>
            <a:off x="6274661" y="5373126"/>
            <a:ext cx="155575" cy="805266"/>
          </a:xfrm>
          <a:custGeom>
            <a:avLst/>
            <a:gdLst>
              <a:gd name="connsiteX0" fmla="*/ 0 w 127000"/>
              <a:gd name="connsiteY0" fmla="*/ 1035050 h 1035050"/>
              <a:gd name="connsiteX1" fmla="*/ 127000 w 127000"/>
              <a:gd name="connsiteY1" fmla="*/ 1035050 h 1035050"/>
              <a:gd name="connsiteX2" fmla="*/ 127000 w 127000"/>
              <a:gd name="connsiteY2" fmla="*/ 63500 h 1035050"/>
              <a:gd name="connsiteX3" fmla="*/ 63500 w 127000"/>
              <a:gd name="connsiteY3" fmla="*/ 0 h 1035050"/>
              <a:gd name="connsiteX0" fmla="*/ 0 w 127000"/>
              <a:gd name="connsiteY0" fmla="*/ 1035050 h 1035050"/>
              <a:gd name="connsiteX1" fmla="*/ 127000 w 127000"/>
              <a:gd name="connsiteY1" fmla="*/ 1035050 h 1035050"/>
              <a:gd name="connsiteX2" fmla="*/ 63500 w 127000"/>
              <a:gd name="connsiteY2" fmla="*/ 0 h 1035050"/>
              <a:gd name="connsiteX0" fmla="*/ 0 w 215900"/>
              <a:gd name="connsiteY0" fmla="*/ 1035050 h 1035050"/>
              <a:gd name="connsiteX1" fmla="*/ 215900 w 215900"/>
              <a:gd name="connsiteY1" fmla="*/ 1035050 h 1035050"/>
              <a:gd name="connsiteX2" fmla="*/ 152400 w 215900"/>
              <a:gd name="connsiteY2" fmla="*/ 0 h 1035050"/>
              <a:gd name="connsiteX0" fmla="*/ 0 w 155575"/>
              <a:gd name="connsiteY0" fmla="*/ 1035050 h 1035050"/>
              <a:gd name="connsiteX1" fmla="*/ 155575 w 155575"/>
              <a:gd name="connsiteY1" fmla="*/ 1035050 h 1035050"/>
              <a:gd name="connsiteX2" fmla="*/ 152400 w 155575"/>
              <a:gd name="connsiteY2" fmla="*/ 0 h 1035050"/>
            </a:gdLst>
            <a:ahLst/>
            <a:cxnLst>
              <a:cxn ang="0">
                <a:pos x="connsiteX0" y="connsiteY0"/>
              </a:cxn>
              <a:cxn ang="0">
                <a:pos x="connsiteX1" y="connsiteY1"/>
              </a:cxn>
              <a:cxn ang="0">
                <a:pos x="connsiteX2" y="connsiteY2"/>
              </a:cxn>
            </a:cxnLst>
            <a:rect l="l" t="t" r="r" b="b"/>
            <a:pathLst>
              <a:path w="155575" h="1035050">
                <a:moveTo>
                  <a:pt x="0" y="1035050"/>
                </a:moveTo>
                <a:lnTo>
                  <a:pt x="155575" y="1035050"/>
                </a:lnTo>
                <a:cubicBezTo>
                  <a:pt x="154517" y="690033"/>
                  <a:pt x="153458" y="345017"/>
                  <a:pt x="152400" y="0"/>
                </a:cubicBez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Freeform: Shape 14">
            <a:extLst>
              <a:ext uri="{FF2B5EF4-FFF2-40B4-BE49-F238E27FC236}">
                <a16:creationId xmlns:a16="http://schemas.microsoft.com/office/drawing/2014/main" id="{381BC9BB-7156-0D4F-970E-674D6E0DFCB7}"/>
              </a:ext>
            </a:extLst>
          </p:cNvPr>
          <p:cNvSpPr/>
          <p:nvPr/>
        </p:nvSpPr>
        <p:spPr>
          <a:xfrm>
            <a:off x="5733956" y="5017526"/>
            <a:ext cx="515305" cy="601189"/>
          </a:xfrm>
          <a:custGeom>
            <a:avLst/>
            <a:gdLst>
              <a:gd name="connsiteX0" fmla="*/ 0 w 723900"/>
              <a:gd name="connsiteY0" fmla="*/ 844550 h 844550"/>
              <a:gd name="connsiteX1" fmla="*/ 0 w 723900"/>
              <a:gd name="connsiteY1" fmla="*/ 711200 h 844550"/>
              <a:gd name="connsiteX2" fmla="*/ 247650 w 723900"/>
              <a:gd name="connsiteY2" fmla="*/ 711200 h 844550"/>
              <a:gd name="connsiteX3" fmla="*/ 723900 w 723900"/>
              <a:gd name="connsiteY3" fmla="*/ 234950 h 844550"/>
              <a:gd name="connsiteX4" fmla="*/ 723900 w 723900"/>
              <a:gd name="connsiteY4" fmla="*/ 0 h 844550"/>
              <a:gd name="connsiteX0" fmla="*/ 0 w 723900"/>
              <a:gd name="connsiteY0" fmla="*/ 844550 h 844550"/>
              <a:gd name="connsiteX1" fmla="*/ 0 w 723900"/>
              <a:gd name="connsiteY1" fmla="*/ 711200 h 844550"/>
              <a:gd name="connsiteX2" fmla="*/ 247650 w 723900"/>
              <a:gd name="connsiteY2" fmla="*/ 711200 h 844550"/>
              <a:gd name="connsiteX3" fmla="*/ 723900 w 723900"/>
              <a:gd name="connsiteY3" fmla="*/ 0 h 844550"/>
              <a:gd name="connsiteX0" fmla="*/ 0 w 723900"/>
              <a:gd name="connsiteY0" fmla="*/ 844550 h 844550"/>
              <a:gd name="connsiteX1" fmla="*/ 0 w 723900"/>
              <a:gd name="connsiteY1" fmla="*/ 711200 h 844550"/>
              <a:gd name="connsiteX2" fmla="*/ 139700 w 723900"/>
              <a:gd name="connsiteY2" fmla="*/ 711200 h 844550"/>
              <a:gd name="connsiteX3" fmla="*/ 723900 w 723900"/>
              <a:gd name="connsiteY3" fmla="*/ 0 h 844550"/>
              <a:gd name="connsiteX0" fmla="*/ 0 w 723900"/>
              <a:gd name="connsiteY0" fmla="*/ 844550 h 844550"/>
              <a:gd name="connsiteX1" fmla="*/ 0 w 723900"/>
              <a:gd name="connsiteY1" fmla="*/ 711200 h 844550"/>
              <a:gd name="connsiteX2" fmla="*/ 723900 w 723900"/>
              <a:gd name="connsiteY2" fmla="*/ 0 h 844550"/>
            </a:gdLst>
            <a:ahLst/>
            <a:cxnLst>
              <a:cxn ang="0">
                <a:pos x="connsiteX0" y="connsiteY0"/>
              </a:cxn>
              <a:cxn ang="0">
                <a:pos x="connsiteX1" y="connsiteY1"/>
              </a:cxn>
              <a:cxn ang="0">
                <a:pos x="connsiteX2" y="connsiteY2"/>
              </a:cxn>
            </a:cxnLst>
            <a:rect l="l" t="t" r="r" b="b"/>
            <a:pathLst>
              <a:path w="723900" h="844550">
                <a:moveTo>
                  <a:pt x="0" y="844550"/>
                </a:moveTo>
                <a:lnTo>
                  <a:pt x="0" y="711200"/>
                </a:lnTo>
                <a:lnTo>
                  <a:pt x="723900" y="0"/>
                </a:ln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Freeform: Shape 15">
            <a:extLst>
              <a:ext uri="{FF2B5EF4-FFF2-40B4-BE49-F238E27FC236}">
                <a16:creationId xmlns:a16="http://schemas.microsoft.com/office/drawing/2014/main" id="{D88EABAD-9172-C9FD-C13E-752E5D386AFF}"/>
              </a:ext>
            </a:extLst>
          </p:cNvPr>
          <p:cNvSpPr/>
          <p:nvPr/>
        </p:nvSpPr>
        <p:spPr>
          <a:xfrm>
            <a:off x="7392262" y="5608076"/>
            <a:ext cx="3970" cy="515144"/>
          </a:xfrm>
          <a:custGeom>
            <a:avLst/>
            <a:gdLst>
              <a:gd name="connsiteX0" fmla="*/ 209550 w 209550"/>
              <a:gd name="connsiteY0" fmla="*/ 254000 h 254000"/>
              <a:gd name="connsiteX1" fmla="*/ 209550 w 209550"/>
              <a:gd name="connsiteY1" fmla="*/ 114300 h 254000"/>
              <a:gd name="connsiteX2" fmla="*/ 95250 w 209550"/>
              <a:gd name="connsiteY2" fmla="*/ 0 h 254000"/>
              <a:gd name="connsiteX3" fmla="*/ 0 w 209550"/>
              <a:gd name="connsiteY3" fmla="*/ 0 h 254000"/>
              <a:gd name="connsiteX0" fmla="*/ 209550 w 209550"/>
              <a:gd name="connsiteY0" fmla="*/ 254000 h 254000"/>
              <a:gd name="connsiteX1" fmla="*/ 209550 w 209550"/>
              <a:gd name="connsiteY1" fmla="*/ 114300 h 254000"/>
              <a:gd name="connsiteX2" fmla="*/ 0 w 209550"/>
              <a:gd name="connsiteY2" fmla="*/ 0 h 254000"/>
              <a:gd name="connsiteX0" fmla="*/ 209550 w 209550"/>
              <a:gd name="connsiteY0" fmla="*/ 254000 h 254000"/>
              <a:gd name="connsiteX1" fmla="*/ 0 w 209550"/>
              <a:gd name="connsiteY1" fmla="*/ 0 h 254000"/>
              <a:gd name="connsiteX0" fmla="*/ 2840 w 2840"/>
              <a:gd name="connsiteY0" fmla="*/ 260420 h 260420"/>
              <a:gd name="connsiteX1" fmla="*/ 0 w 2840"/>
              <a:gd name="connsiteY1" fmla="*/ 0 h 260420"/>
            </a:gdLst>
            <a:ahLst/>
            <a:cxnLst>
              <a:cxn ang="0">
                <a:pos x="connsiteX0" y="connsiteY0"/>
              </a:cxn>
              <a:cxn ang="0">
                <a:pos x="connsiteX1" y="connsiteY1"/>
              </a:cxn>
            </a:cxnLst>
            <a:rect l="l" t="t" r="r" b="b"/>
            <a:pathLst>
              <a:path w="2840" h="260420">
                <a:moveTo>
                  <a:pt x="2840" y="260420"/>
                </a:moveTo>
                <a:cubicBezTo>
                  <a:pt x="1893" y="173613"/>
                  <a:pt x="947" y="86807"/>
                  <a:pt x="0" y="0"/>
                </a:cubicBezTo>
              </a:path>
            </a:pathLst>
          </a:custGeom>
          <a:noFill/>
          <a:ln w="28575">
            <a:solidFill>
              <a:schemeClr val="accent1"/>
            </a:solidFill>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8" name="Freeform: Shape 87">
            <a:extLst>
              <a:ext uri="{FF2B5EF4-FFF2-40B4-BE49-F238E27FC236}">
                <a16:creationId xmlns:a16="http://schemas.microsoft.com/office/drawing/2014/main" id="{D7BCFACA-D4D7-59C0-3B1E-C540EEAF180C}"/>
              </a:ext>
            </a:extLst>
          </p:cNvPr>
          <p:cNvSpPr/>
          <p:nvPr/>
        </p:nvSpPr>
        <p:spPr bwMode="auto">
          <a:xfrm>
            <a:off x="2602506" y="3840752"/>
            <a:ext cx="0" cy="166687"/>
          </a:xfrm>
          <a:custGeom>
            <a:avLst/>
            <a:gdLst>
              <a:gd name="connsiteX0" fmla="*/ 0 w 0"/>
              <a:gd name="connsiteY0" fmla="*/ 166687 h 166687"/>
              <a:gd name="connsiteX1" fmla="*/ 0 w 0"/>
              <a:gd name="connsiteY1" fmla="*/ 0 h 166687"/>
            </a:gdLst>
            <a:ahLst/>
            <a:cxnLst>
              <a:cxn ang="0">
                <a:pos x="connsiteX0" y="connsiteY0"/>
              </a:cxn>
              <a:cxn ang="0">
                <a:pos x="connsiteX1" y="connsiteY1"/>
              </a:cxn>
            </a:cxnLst>
            <a:rect l="l" t="t" r="r" b="b"/>
            <a:pathLst>
              <a:path h="166687">
                <a:moveTo>
                  <a:pt x="0" y="166687"/>
                </a:moveTo>
                <a:lnTo>
                  <a:pt x="0"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92" name="Freeform: Shape 91">
            <a:extLst>
              <a:ext uri="{FF2B5EF4-FFF2-40B4-BE49-F238E27FC236}">
                <a16:creationId xmlns:a16="http://schemas.microsoft.com/office/drawing/2014/main" id="{EA9CB4B1-0B1B-816E-6AC8-ECD73F8063A7}"/>
              </a:ext>
            </a:extLst>
          </p:cNvPr>
          <p:cNvSpPr/>
          <p:nvPr/>
        </p:nvSpPr>
        <p:spPr bwMode="auto">
          <a:xfrm>
            <a:off x="2883493" y="4502739"/>
            <a:ext cx="0" cy="200025"/>
          </a:xfrm>
          <a:custGeom>
            <a:avLst/>
            <a:gdLst>
              <a:gd name="connsiteX0" fmla="*/ 0 w 0"/>
              <a:gd name="connsiteY0" fmla="*/ 200025 h 200025"/>
              <a:gd name="connsiteX1" fmla="*/ 0 w 0"/>
              <a:gd name="connsiteY1" fmla="*/ 0 h 200025"/>
            </a:gdLst>
            <a:ahLst/>
            <a:cxnLst>
              <a:cxn ang="0">
                <a:pos x="connsiteX0" y="connsiteY0"/>
              </a:cxn>
              <a:cxn ang="0">
                <a:pos x="connsiteX1" y="connsiteY1"/>
              </a:cxn>
            </a:cxnLst>
            <a:rect l="l" t="t" r="r" b="b"/>
            <a:pathLst>
              <a:path h="200025">
                <a:moveTo>
                  <a:pt x="0" y="200025"/>
                </a:moveTo>
                <a:lnTo>
                  <a:pt x="0"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97" name="Freeform: Shape 96">
            <a:extLst>
              <a:ext uri="{FF2B5EF4-FFF2-40B4-BE49-F238E27FC236}">
                <a16:creationId xmlns:a16="http://schemas.microsoft.com/office/drawing/2014/main" id="{DCFFCD9A-BE94-E939-9EAB-7BACF89C815F}"/>
              </a:ext>
            </a:extLst>
          </p:cNvPr>
          <p:cNvSpPr/>
          <p:nvPr/>
        </p:nvSpPr>
        <p:spPr bwMode="auto">
          <a:xfrm>
            <a:off x="3759793" y="3283539"/>
            <a:ext cx="0" cy="323850"/>
          </a:xfrm>
          <a:custGeom>
            <a:avLst/>
            <a:gdLst>
              <a:gd name="connsiteX0" fmla="*/ 0 w 0"/>
              <a:gd name="connsiteY0" fmla="*/ 0 h 323850"/>
              <a:gd name="connsiteX1" fmla="*/ 0 w 0"/>
              <a:gd name="connsiteY1" fmla="*/ 323850 h 323850"/>
            </a:gdLst>
            <a:ahLst/>
            <a:cxnLst>
              <a:cxn ang="0">
                <a:pos x="connsiteX0" y="connsiteY0"/>
              </a:cxn>
              <a:cxn ang="0">
                <a:pos x="connsiteX1" y="connsiteY1"/>
              </a:cxn>
            </a:cxnLst>
            <a:rect l="l" t="t" r="r" b="b"/>
            <a:pathLst>
              <a:path h="323850">
                <a:moveTo>
                  <a:pt x="0" y="0"/>
                </a:moveTo>
                <a:lnTo>
                  <a:pt x="0" y="32385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98" name="Freeform: Shape 97">
            <a:extLst>
              <a:ext uri="{FF2B5EF4-FFF2-40B4-BE49-F238E27FC236}">
                <a16:creationId xmlns:a16="http://schemas.microsoft.com/office/drawing/2014/main" id="{83121C4F-B0E2-3C2E-2E35-3C727B5CFB6D}"/>
              </a:ext>
            </a:extLst>
          </p:cNvPr>
          <p:cNvSpPr/>
          <p:nvPr/>
        </p:nvSpPr>
        <p:spPr bwMode="auto">
          <a:xfrm>
            <a:off x="2964456" y="3478802"/>
            <a:ext cx="781050" cy="200025"/>
          </a:xfrm>
          <a:custGeom>
            <a:avLst/>
            <a:gdLst>
              <a:gd name="connsiteX0" fmla="*/ 0 w 781050"/>
              <a:gd name="connsiteY0" fmla="*/ 0 h 200025"/>
              <a:gd name="connsiteX1" fmla="*/ 581025 w 781050"/>
              <a:gd name="connsiteY1" fmla="*/ 0 h 200025"/>
              <a:gd name="connsiteX2" fmla="*/ 781050 w 781050"/>
              <a:gd name="connsiteY2" fmla="*/ 200025 h 200025"/>
            </a:gdLst>
            <a:ahLst/>
            <a:cxnLst>
              <a:cxn ang="0">
                <a:pos x="connsiteX0" y="connsiteY0"/>
              </a:cxn>
              <a:cxn ang="0">
                <a:pos x="connsiteX1" y="connsiteY1"/>
              </a:cxn>
              <a:cxn ang="0">
                <a:pos x="connsiteX2" y="connsiteY2"/>
              </a:cxn>
            </a:cxnLst>
            <a:rect l="l" t="t" r="r" b="b"/>
            <a:pathLst>
              <a:path w="781050" h="200025">
                <a:moveTo>
                  <a:pt x="0" y="0"/>
                </a:moveTo>
                <a:lnTo>
                  <a:pt x="581025" y="0"/>
                </a:lnTo>
                <a:lnTo>
                  <a:pt x="781050" y="200025"/>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02" name="Freeform: Shape 101">
            <a:extLst>
              <a:ext uri="{FF2B5EF4-FFF2-40B4-BE49-F238E27FC236}">
                <a16:creationId xmlns:a16="http://schemas.microsoft.com/office/drawing/2014/main" id="{A6C777C0-973A-6016-2A65-D744C00C9A9D}"/>
              </a:ext>
            </a:extLst>
          </p:cNvPr>
          <p:cNvSpPr/>
          <p:nvPr/>
        </p:nvSpPr>
        <p:spPr bwMode="auto">
          <a:xfrm>
            <a:off x="7088781" y="4707527"/>
            <a:ext cx="981075" cy="1062037"/>
          </a:xfrm>
          <a:custGeom>
            <a:avLst/>
            <a:gdLst>
              <a:gd name="connsiteX0" fmla="*/ 981075 w 981075"/>
              <a:gd name="connsiteY0" fmla="*/ 1062037 h 1062037"/>
              <a:gd name="connsiteX1" fmla="*/ 881062 w 981075"/>
              <a:gd name="connsiteY1" fmla="*/ 1062037 h 1062037"/>
              <a:gd name="connsiteX2" fmla="*/ 0 w 981075"/>
              <a:gd name="connsiteY2" fmla="*/ 180975 h 1062037"/>
              <a:gd name="connsiteX3" fmla="*/ 0 w 981075"/>
              <a:gd name="connsiteY3" fmla="*/ 0 h 1062037"/>
            </a:gdLst>
            <a:ahLst/>
            <a:cxnLst>
              <a:cxn ang="0">
                <a:pos x="connsiteX0" y="connsiteY0"/>
              </a:cxn>
              <a:cxn ang="0">
                <a:pos x="connsiteX1" y="connsiteY1"/>
              </a:cxn>
              <a:cxn ang="0">
                <a:pos x="connsiteX2" y="connsiteY2"/>
              </a:cxn>
              <a:cxn ang="0">
                <a:pos x="connsiteX3" y="connsiteY3"/>
              </a:cxn>
            </a:cxnLst>
            <a:rect l="l" t="t" r="r" b="b"/>
            <a:pathLst>
              <a:path w="981075" h="1062037">
                <a:moveTo>
                  <a:pt x="981075" y="1062037"/>
                </a:moveTo>
                <a:lnTo>
                  <a:pt x="881062" y="1062037"/>
                </a:lnTo>
                <a:lnTo>
                  <a:pt x="0" y="180975"/>
                </a:lnTo>
                <a:lnTo>
                  <a:pt x="0"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03" name="Freeform: Shape 102">
            <a:extLst>
              <a:ext uri="{FF2B5EF4-FFF2-40B4-BE49-F238E27FC236}">
                <a16:creationId xmlns:a16="http://schemas.microsoft.com/office/drawing/2014/main" id="{8CB6AB9A-F024-2A0D-6201-32E22E1A116A}"/>
              </a:ext>
            </a:extLst>
          </p:cNvPr>
          <p:cNvSpPr/>
          <p:nvPr/>
        </p:nvSpPr>
        <p:spPr bwMode="auto">
          <a:xfrm>
            <a:off x="7055443" y="4631327"/>
            <a:ext cx="1019175" cy="747712"/>
          </a:xfrm>
          <a:custGeom>
            <a:avLst/>
            <a:gdLst>
              <a:gd name="connsiteX0" fmla="*/ 1019175 w 1019175"/>
              <a:gd name="connsiteY0" fmla="*/ 747712 h 747712"/>
              <a:gd name="connsiteX1" fmla="*/ 904875 w 1019175"/>
              <a:gd name="connsiteY1" fmla="*/ 747712 h 747712"/>
              <a:gd name="connsiteX2" fmla="*/ 157163 w 1019175"/>
              <a:gd name="connsiteY2" fmla="*/ 0 h 747712"/>
              <a:gd name="connsiteX3" fmla="*/ 0 w 1019175"/>
              <a:gd name="connsiteY3" fmla="*/ 0 h 747712"/>
            </a:gdLst>
            <a:ahLst/>
            <a:cxnLst>
              <a:cxn ang="0">
                <a:pos x="connsiteX0" y="connsiteY0"/>
              </a:cxn>
              <a:cxn ang="0">
                <a:pos x="connsiteX1" y="connsiteY1"/>
              </a:cxn>
              <a:cxn ang="0">
                <a:pos x="connsiteX2" y="connsiteY2"/>
              </a:cxn>
              <a:cxn ang="0">
                <a:pos x="connsiteX3" y="connsiteY3"/>
              </a:cxn>
            </a:cxnLst>
            <a:rect l="l" t="t" r="r" b="b"/>
            <a:pathLst>
              <a:path w="1019175" h="747712">
                <a:moveTo>
                  <a:pt x="1019175" y="747712"/>
                </a:moveTo>
                <a:lnTo>
                  <a:pt x="904875" y="747712"/>
                </a:lnTo>
                <a:lnTo>
                  <a:pt x="157163" y="0"/>
                </a:lnTo>
                <a:lnTo>
                  <a:pt x="0"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04" name="Freeform: Shape 103">
            <a:extLst>
              <a:ext uri="{FF2B5EF4-FFF2-40B4-BE49-F238E27FC236}">
                <a16:creationId xmlns:a16="http://schemas.microsoft.com/office/drawing/2014/main" id="{7E46558F-3B2C-3ACF-7316-A4311951A243}"/>
              </a:ext>
            </a:extLst>
          </p:cNvPr>
          <p:cNvSpPr/>
          <p:nvPr/>
        </p:nvSpPr>
        <p:spPr bwMode="auto">
          <a:xfrm>
            <a:off x="7488831" y="4669426"/>
            <a:ext cx="581025" cy="319088"/>
          </a:xfrm>
          <a:custGeom>
            <a:avLst/>
            <a:gdLst>
              <a:gd name="connsiteX0" fmla="*/ 581025 w 581025"/>
              <a:gd name="connsiteY0" fmla="*/ 319088 h 319088"/>
              <a:gd name="connsiteX1" fmla="*/ 466725 w 581025"/>
              <a:gd name="connsiteY1" fmla="*/ 319088 h 319088"/>
              <a:gd name="connsiteX2" fmla="*/ 147637 w 581025"/>
              <a:gd name="connsiteY2" fmla="*/ 0 h 319088"/>
              <a:gd name="connsiteX3" fmla="*/ 0 w 581025"/>
              <a:gd name="connsiteY3" fmla="*/ 0 h 319088"/>
            </a:gdLst>
            <a:ahLst/>
            <a:cxnLst>
              <a:cxn ang="0">
                <a:pos x="connsiteX0" y="connsiteY0"/>
              </a:cxn>
              <a:cxn ang="0">
                <a:pos x="connsiteX1" y="connsiteY1"/>
              </a:cxn>
              <a:cxn ang="0">
                <a:pos x="connsiteX2" y="connsiteY2"/>
              </a:cxn>
              <a:cxn ang="0">
                <a:pos x="connsiteX3" y="connsiteY3"/>
              </a:cxn>
            </a:cxnLst>
            <a:rect l="l" t="t" r="r" b="b"/>
            <a:pathLst>
              <a:path w="581025" h="319088">
                <a:moveTo>
                  <a:pt x="581025" y="319088"/>
                </a:moveTo>
                <a:lnTo>
                  <a:pt x="466725" y="319088"/>
                </a:lnTo>
                <a:lnTo>
                  <a:pt x="147637" y="0"/>
                </a:lnTo>
                <a:lnTo>
                  <a:pt x="0"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16" name="Freeform: Shape 115">
            <a:extLst>
              <a:ext uri="{FF2B5EF4-FFF2-40B4-BE49-F238E27FC236}">
                <a16:creationId xmlns:a16="http://schemas.microsoft.com/office/drawing/2014/main" id="{0B2823AF-2F42-5EC9-7F33-3B4C835B2042}"/>
              </a:ext>
            </a:extLst>
          </p:cNvPr>
          <p:cNvSpPr/>
          <p:nvPr/>
        </p:nvSpPr>
        <p:spPr bwMode="auto">
          <a:xfrm>
            <a:off x="7507881" y="4478927"/>
            <a:ext cx="557212" cy="119062"/>
          </a:xfrm>
          <a:custGeom>
            <a:avLst/>
            <a:gdLst>
              <a:gd name="connsiteX0" fmla="*/ 557212 w 557212"/>
              <a:gd name="connsiteY0" fmla="*/ 119062 h 119062"/>
              <a:gd name="connsiteX1" fmla="*/ 119062 w 557212"/>
              <a:gd name="connsiteY1" fmla="*/ 119062 h 119062"/>
              <a:gd name="connsiteX2" fmla="*/ 0 w 557212"/>
              <a:gd name="connsiteY2" fmla="*/ 0 h 119062"/>
            </a:gdLst>
            <a:ahLst/>
            <a:cxnLst>
              <a:cxn ang="0">
                <a:pos x="connsiteX0" y="connsiteY0"/>
              </a:cxn>
              <a:cxn ang="0">
                <a:pos x="connsiteX1" y="connsiteY1"/>
              </a:cxn>
              <a:cxn ang="0">
                <a:pos x="connsiteX2" y="connsiteY2"/>
              </a:cxn>
            </a:cxnLst>
            <a:rect l="l" t="t" r="r" b="b"/>
            <a:pathLst>
              <a:path w="557212" h="119062">
                <a:moveTo>
                  <a:pt x="557212" y="119062"/>
                </a:moveTo>
                <a:lnTo>
                  <a:pt x="119062" y="119062"/>
                </a:lnTo>
                <a:lnTo>
                  <a:pt x="0"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17" name="Freeform: Shape 116">
            <a:extLst>
              <a:ext uri="{FF2B5EF4-FFF2-40B4-BE49-F238E27FC236}">
                <a16:creationId xmlns:a16="http://schemas.microsoft.com/office/drawing/2014/main" id="{CF01B3B2-4013-3EF9-1136-5ECDA13CB29C}"/>
              </a:ext>
            </a:extLst>
          </p:cNvPr>
          <p:cNvSpPr/>
          <p:nvPr/>
        </p:nvSpPr>
        <p:spPr bwMode="auto">
          <a:xfrm>
            <a:off x="5417143" y="3731214"/>
            <a:ext cx="757238" cy="585788"/>
          </a:xfrm>
          <a:custGeom>
            <a:avLst/>
            <a:gdLst>
              <a:gd name="connsiteX0" fmla="*/ 0 w 757238"/>
              <a:gd name="connsiteY0" fmla="*/ 585788 h 585788"/>
              <a:gd name="connsiteX1" fmla="*/ 114300 w 757238"/>
              <a:gd name="connsiteY1" fmla="*/ 585788 h 585788"/>
              <a:gd name="connsiteX2" fmla="*/ 700088 w 757238"/>
              <a:gd name="connsiteY2" fmla="*/ 0 h 585788"/>
              <a:gd name="connsiteX3" fmla="*/ 757238 w 757238"/>
              <a:gd name="connsiteY3" fmla="*/ 0 h 585788"/>
            </a:gdLst>
            <a:ahLst/>
            <a:cxnLst>
              <a:cxn ang="0">
                <a:pos x="connsiteX0" y="connsiteY0"/>
              </a:cxn>
              <a:cxn ang="0">
                <a:pos x="connsiteX1" y="connsiteY1"/>
              </a:cxn>
              <a:cxn ang="0">
                <a:pos x="connsiteX2" y="connsiteY2"/>
              </a:cxn>
              <a:cxn ang="0">
                <a:pos x="connsiteX3" y="connsiteY3"/>
              </a:cxn>
            </a:cxnLst>
            <a:rect l="l" t="t" r="r" b="b"/>
            <a:pathLst>
              <a:path w="757238" h="585788">
                <a:moveTo>
                  <a:pt x="0" y="585788"/>
                </a:moveTo>
                <a:lnTo>
                  <a:pt x="114300" y="585788"/>
                </a:lnTo>
                <a:lnTo>
                  <a:pt x="700088" y="0"/>
                </a:lnTo>
                <a:lnTo>
                  <a:pt x="757238"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19" name="Freeform: Shape 118">
            <a:extLst>
              <a:ext uri="{FF2B5EF4-FFF2-40B4-BE49-F238E27FC236}">
                <a16:creationId xmlns:a16="http://schemas.microsoft.com/office/drawing/2014/main" id="{95EE3509-6CAC-A77D-D5D7-44C01C77F5A4}"/>
              </a:ext>
            </a:extLst>
          </p:cNvPr>
          <p:cNvSpPr/>
          <p:nvPr/>
        </p:nvSpPr>
        <p:spPr bwMode="auto">
          <a:xfrm>
            <a:off x="5421906" y="3588339"/>
            <a:ext cx="1076325" cy="333375"/>
          </a:xfrm>
          <a:custGeom>
            <a:avLst/>
            <a:gdLst>
              <a:gd name="connsiteX0" fmla="*/ 0 w 1076325"/>
              <a:gd name="connsiteY0" fmla="*/ 333375 h 333375"/>
              <a:gd name="connsiteX1" fmla="*/ 109537 w 1076325"/>
              <a:gd name="connsiteY1" fmla="*/ 333375 h 333375"/>
              <a:gd name="connsiteX2" fmla="*/ 442912 w 1076325"/>
              <a:gd name="connsiteY2" fmla="*/ 0 h 333375"/>
              <a:gd name="connsiteX3" fmla="*/ 1076325 w 1076325"/>
              <a:gd name="connsiteY3" fmla="*/ 0 h 333375"/>
            </a:gdLst>
            <a:ahLst/>
            <a:cxnLst>
              <a:cxn ang="0">
                <a:pos x="connsiteX0" y="connsiteY0"/>
              </a:cxn>
              <a:cxn ang="0">
                <a:pos x="connsiteX1" y="connsiteY1"/>
              </a:cxn>
              <a:cxn ang="0">
                <a:pos x="connsiteX2" y="connsiteY2"/>
              </a:cxn>
              <a:cxn ang="0">
                <a:pos x="connsiteX3" y="connsiteY3"/>
              </a:cxn>
            </a:cxnLst>
            <a:rect l="l" t="t" r="r" b="b"/>
            <a:pathLst>
              <a:path w="1076325" h="333375">
                <a:moveTo>
                  <a:pt x="0" y="333375"/>
                </a:moveTo>
                <a:lnTo>
                  <a:pt x="109537" y="333375"/>
                </a:lnTo>
                <a:lnTo>
                  <a:pt x="442912" y="0"/>
                </a:lnTo>
                <a:lnTo>
                  <a:pt x="1076325" y="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20" name="Freeform: Shape 119">
            <a:extLst>
              <a:ext uri="{FF2B5EF4-FFF2-40B4-BE49-F238E27FC236}">
                <a16:creationId xmlns:a16="http://schemas.microsoft.com/office/drawing/2014/main" id="{228C4B11-E8DF-347E-CDBF-2D5E2D903592}"/>
              </a:ext>
            </a:extLst>
          </p:cNvPr>
          <p:cNvSpPr/>
          <p:nvPr/>
        </p:nvSpPr>
        <p:spPr bwMode="auto">
          <a:xfrm>
            <a:off x="7707906" y="3140664"/>
            <a:ext cx="1147762" cy="847725"/>
          </a:xfrm>
          <a:custGeom>
            <a:avLst/>
            <a:gdLst>
              <a:gd name="connsiteX0" fmla="*/ 1147762 w 1147762"/>
              <a:gd name="connsiteY0" fmla="*/ 0 h 847725"/>
              <a:gd name="connsiteX1" fmla="*/ 1014412 w 1147762"/>
              <a:gd name="connsiteY1" fmla="*/ 0 h 847725"/>
              <a:gd name="connsiteX2" fmla="*/ 628650 w 1147762"/>
              <a:gd name="connsiteY2" fmla="*/ 385762 h 847725"/>
              <a:gd name="connsiteX3" fmla="*/ 628650 w 1147762"/>
              <a:gd name="connsiteY3" fmla="*/ 638175 h 847725"/>
              <a:gd name="connsiteX4" fmla="*/ 419100 w 1147762"/>
              <a:gd name="connsiteY4" fmla="*/ 847725 h 847725"/>
              <a:gd name="connsiteX5" fmla="*/ 0 w 1147762"/>
              <a:gd name="connsiteY5" fmla="*/ 84772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7762" h="847725">
                <a:moveTo>
                  <a:pt x="1147762" y="0"/>
                </a:moveTo>
                <a:lnTo>
                  <a:pt x="1014412" y="0"/>
                </a:lnTo>
                <a:lnTo>
                  <a:pt x="628650" y="385762"/>
                </a:lnTo>
                <a:lnTo>
                  <a:pt x="628650" y="638175"/>
                </a:lnTo>
                <a:lnTo>
                  <a:pt x="419100" y="847725"/>
                </a:lnTo>
                <a:lnTo>
                  <a:pt x="0" y="847725"/>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21" name="Freeform: Shape 120">
            <a:extLst>
              <a:ext uri="{FF2B5EF4-FFF2-40B4-BE49-F238E27FC236}">
                <a16:creationId xmlns:a16="http://schemas.microsoft.com/office/drawing/2014/main" id="{C0EC86E7-C505-515E-B4D2-94D74D7F8953}"/>
              </a:ext>
            </a:extLst>
          </p:cNvPr>
          <p:cNvSpPr/>
          <p:nvPr/>
        </p:nvSpPr>
        <p:spPr bwMode="auto">
          <a:xfrm>
            <a:off x="7679331" y="2740614"/>
            <a:ext cx="1176337" cy="1123950"/>
          </a:xfrm>
          <a:custGeom>
            <a:avLst/>
            <a:gdLst>
              <a:gd name="connsiteX0" fmla="*/ 1176337 w 1176337"/>
              <a:gd name="connsiteY0" fmla="*/ 0 h 1123950"/>
              <a:gd name="connsiteX1" fmla="*/ 1047750 w 1176337"/>
              <a:gd name="connsiteY1" fmla="*/ 0 h 1123950"/>
              <a:gd name="connsiteX2" fmla="*/ 561975 w 1176337"/>
              <a:gd name="connsiteY2" fmla="*/ 485775 h 1123950"/>
              <a:gd name="connsiteX3" fmla="*/ 561975 w 1176337"/>
              <a:gd name="connsiteY3" fmla="*/ 947738 h 1123950"/>
              <a:gd name="connsiteX4" fmla="*/ 385763 w 1176337"/>
              <a:gd name="connsiteY4" fmla="*/ 1123950 h 1123950"/>
              <a:gd name="connsiteX5" fmla="*/ 0 w 1176337"/>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37" h="1123950">
                <a:moveTo>
                  <a:pt x="1176337" y="0"/>
                </a:moveTo>
                <a:lnTo>
                  <a:pt x="1047750" y="0"/>
                </a:lnTo>
                <a:lnTo>
                  <a:pt x="561975" y="485775"/>
                </a:lnTo>
                <a:lnTo>
                  <a:pt x="561975" y="947738"/>
                </a:lnTo>
                <a:lnTo>
                  <a:pt x="385763" y="1123950"/>
                </a:lnTo>
                <a:lnTo>
                  <a:pt x="0" y="1123950"/>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22" name="Freeform: Shape 121">
            <a:extLst>
              <a:ext uri="{FF2B5EF4-FFF2-40B4-BE49-F238E27FC236}">
                <a16:creationId xmlns:a16="http://schemas.microsoft.com/office/drawing/2014/main" id="{0A175441-BB21-8EEE-A97E-9C6C13030BE0}"/>
              </a:ext>
            </a:extLst>
          </p:cNvPr>
          <p:cNvSpPr/>
          <p:nvPr/>
        </p:nvSpPr>
        <p:spPr bwMode="auto">
          <a:xfrm>
            <a:off x="7741243" y="2345326"/>
            <a:ext cx="1114425" cy="1462088"/>
          </a:xfrm>
          <a:custGeom>
            <a:avLst/>
            <a:gdLst>
              <a:gd name="connsiteX0" fmla="*/ 1114425 w 1114425"/>
              <a:gd name="connsiteY0" fmla="*/ 0 h 1462088"/>
              <a:gd name="connsiteX1" fmla="*/ 981075 w 1114425"/>
              <a:gd name="connsiteY1" fmla="*/ 0 h 1462088"/>
              <a:gd name="connsiteX2" fmla="*/ 385763 w 1114425"/>
              <a:gd name="connsiteY2" fmla="*/ 595312 h 1462088"/>
              <a:gd name="connsiteX3" fmla="*/ 385763 w 1114425"/>
              <a:gd name="connsiteY3" fmla="*/ 1285875 h 1462088"/>
              <a:gd name="connsiteX4" fmla="*/ 209550 w 1114425"/>
              <a:gd name="connsiteY4" fmla="*/ 1462088 h 1462088"/>
              <a:gd name="connsiteX5" fmla="*/ 0 w 1114425"/>
              <a:gd name="connsiteY5" fmla="*/ 1462088 h 14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425" h="1462088">
                <a:moveTo>
                  <a:pt x="1114425" y="0"/>
                </a:moveTo>
                <a:lnTo>
                  <a:pt x="981075" y="0"/>
                </a:lnTo>
                <a:lnTo>
                  <a:pt x="385763" y="595312"/>
                </a:lnTo>
                <a:lnTo>
                  <a:pt x="385763" y="1285875"/>
                </a:lnTo>
                <a:lnTo>
                  <a:pt x="209550" y="1462088"/>
                </a:lnTo>
                <a:lnTo>
                  <a:pt x="0" y="1462088"/>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24" name="Freeform: Shape 123">
            <a:extLst>
              <a:ext uri="{FF2B5EF4-FFF2-40B4-BE49-F238E27FC236}">
                <a16:creationId xmlns:a16="http://schemas.microsoft.com/office/drawing/2014/main" id="{FCF27473-30FA-FFDD-2CBE-76F00BBA4AAC}"/>
              </a:ext>
            </a:extLst>
          </p:cNvPr>
          <p:cNvSpPr/>
          <p:nvPr/>
        </p:nvSpPr>
        <p:spPr bwMode="auto">
          <a:xfrm>
            <a:off x="7974606" y="1935752"/>
            <a:ext cx="881062" cy="1595437"/>
          </a:xfrm>
          <a:custGeom>
            <a:avLst/>
            <a:gdLst>
              <a:gd name="connsiteX0" fmla="*/ 881062 w 881062"/>
              <a:gd name="connsiteY0" fmla="*/ 0 h 1595437"/>
              <a:gd name="connsiteX1" fmla="*/ 752475 w 881062"/>
              <a:gd name="connsiteY1" fmla="*/ 0 h 1595437"/>
              <a:gd name="connsiteX2" fmla="*/ 0 w 881062"/>
              <a:gd name="connsiteY2" fmla="*/ 752475 h 1595437"/>
              <a:gd name="connsiteX3" fmla="*/ 0 w 881062"/>
              <a:gd name="connsiteY3" fmla="*/ 1595437 h 1595437"/>
            </a:gdLst>
            <a:ahLst/>
            <a:cxnLst>
              <a:cxn ang="0">
                <a:pos x="connsiteX0" y="connsiteY0"/>
              </a:cxn>
              <a:cxn ang="0">
                <a:pos x="connsiteX1" y="connsiteY1"/>
              </a:cxn>
              <a:cxn ang="0">
                <a:pos x="connsiteX2" y="connsiteY2"/>
              </a:cxn>
              <a:cxn ang="0">
                <a:pos x="connsiteX3" y="connsiteY3"/>
              </a:cxn>
            </a:cxnLst>
            <a:rect l="l" t="t" r="r" b="b"/>
            <a:pathLst>
              <a:path w="881062" h="1595437">
                <a:moveTo>
                  <a:pt x="881062" y="0"/>
                </a:moveTo>
                <a:lnTo>
                  <a:pt x="752475" y="0"/>
                </a:lnTo>
                <a:lnTo>
                  <a:pt x="0" y="752475"/>
                </a:lnTo>
                <a:lnTo>
                  <a:pt x="0" y="1595437"/>
                </a:lnTo>
              </a:path>
            </a:pathLst>
          </a:custGeom>
          <a:noFill/>
          <a:ln w="28575" algn="ctr">
            <a:solidFill>
              <a:schemeClr val="accent1"/>
            </a:solidFill>
            <a:miter lim="800000"/>
            <a:headEnd/>
            <a:tailEnd type="oval" w="med" len="med"/>
          </a:ln>
          <a:effectLst/>
        </p:spPr>
        <p:txBody>
          <a:bodyPr rtlCol="0" anchor="ctr"/>
          <a:lstStyle/>
          <a:p>
            <a:pPr algn="ctr"/>
            <a:endParaRPr lang="en-US"/>
          </a:p>
        </p:txBody>
      </p:sp>
      <p:sp>
        <p:nvSpPr>
          <p:cNvPr id="125" name="Freeform: Shape 124">
            <a:extLst>
              <a:ext uri="{FF2B5EF4-FFF2-40B4-BE49-F238E27FC236}">
                <a16:creationId xmlns:a16="http://schemas.microsoft.com/office/drawing/2014/main" id="{1D3ADCB3-6D75-767C-166A-C24FBA1F4AE6}"/>
              </a:ext>
            </a:extLst>
          </p:cNvPr>
          <p:cNvSpPr/>
          <p:nvPr/>
        </p:nvSpPr>
        <p:spPr bwMode="auto">
          <a:xfrm>
            <a:off x="7760293" y="1540464"/>
            <a:ext cx="1090613" cy="2176463"/>
          </a:xfrm>
          <a:custGeom>
            <a:avLst/>
            <a:gdLst>
              <a:gd name="connsiteX0" fmla="*/ 1090613 w 1090613"/>
              <a:gd name="connsiteY0" fmla="*/ 0 h 2176463"/>
              <a:gd name="connsiteX1" fmla="*/ 962025 w 1090613"/>
              <a:gd name="connsiteY1" fmla="*/ 0 h 2176463"/>
              <a:gd name="connsiteX2" fmla="*/ 0 w 1090613"/>
              <a:gd name="connsiteY2" fmla="*/ 962025 h 2176463"/>
              <a:gd name="connsiteX3" fmla="*/ 0 w 1090613"/>
              <a:gd name="connsiteY3" fmla="*/ 2176463 h 2176463"/>
            </a:gdLst>
            <a:ahLst/>
            <a:cxnLst>
              <a:cxn ang="0">
                <a:pos x="connsiteX0" y="connsiteY0"/>
              </a:cxn>
              <a:cxn ang="0">
                <a:pos x="connsiteX1" y="connsiteY1"/>
              </a:cxn>
              <a:cxn ang="0">
                <a:pos x="connsiteX2" y="connsiteY2"/>
              </a:cxn>
              <a:cxn ang="0">
                <a:pos x="connsiteX3" y="connsiteY3"/>
              </a:cxn>
            </a:cxnLst>
            <a:rect l="l" t="t" r="r" b="b"/>
            <a:pathLst>
              <a:path w="1090613" h="2176463">
                <a:moveTo>
                  <a:pt x="1090613" y="0"/>
                </a:moveTo>
                <a:lnTo>
                  <a:pt x="962025" y="0"/>
                </a:lnTo>
                <a:lnTo>
                  <a:pt x="0" y="962025"/>
                </a:lnTo>
                <a:lnTo>
                  <a:pt x="0" y="2176463"/>
                </a:lnTo>
              </a:path>
            </a:pathLst>
          </a:custGeom>
          <a:noFill/>
          <a:ln w="28575" algn="ctr">
            <a:solidFill>
              <a:schemeClr val="accent1"/>
            </a:solidFill>
            <a:miter lim="800000"/>
            <a:headEnd/>
            <a:tailEnd type="oval" w="med" len="med"/>
          </a:ln>
          <a:effectLst/>
        </p:spPr>
        <p:txBody>
          <a:bodyPr rtlCol="0" anchor="ctr"/>
          <a:lstStyle/>
          <a:p>
            <a:pPr algn="ctr"/>
            <a:endParaRPr lang="en-US"/>
          </a:p>
        </p:txBody>
      </p:sp>
      <p:grpSp>
        <p:nvGrpSpPr>
          <p:cNvPr id="211" name="Group 210">
            <a:extLst>
              <a:ext uri="{FF2B5EF4-FFF2-40B4-BE49-F238E27FC236}">
                <a16:creationId xmlns:a16="http://schemas.microsoft.com/office/drawing/2014/main" id="{F261D4FA-3536-2660-04B9-A3F8A9FD36E3}"/>
              </a:ext>
            </a:extLst>
          </p:cNvPr>
          <p:cNvGrpSpPr/>
          <p:nvPr/>
        </p:nvGrpSpPr>
        <p:grpSpPr>
          <a:xfrm>
            <a:off x="1829109" y="3319541"/>
            <a:ext cx="1146175" cy="320128"/>
            <a:chOff x="729308" y="2737160"/>
            <a:chExt cx="1146175" cy="320128"/>
          </a:xfrm>
        </p:grpSpPr>
        <p:grpSp>
          <p:nvGrpSpPr>
            <p:cNvPr id="186" name="Group 185">
              <a:extLst>
                <a:ext uri="{FF2B5EF4-FFF2-40B4-BE49-F238E27FC236}">
                  <a16:creationId xmlns:a16="http://schemas.microsoft.com/office/drawing/2014/main" id="{1375EFEA-ADEA-25E9-C03A-CB0F55D49E7E}"/>
                </a:ext>
              </a:extLst>
            </p:cNvPr>
            <p:cNvGrpSpPr/>
            <p:nvPr/>
          </p:nvGrpSpPr>
          <p:grpSpPr>
            <a:xfrm>
              <a:off x="729308" y="2737160"/>
              <a:ext cx="1146175" cy="320128"/>
              <a:chOff x="572533" y="1439916"/>
              <a:chExt cx="1146175" cy="320128"/>
            </a:xfrm>
          </p:grpSpPr>
          <p:sp>
            <p:nvSpPr>
              <p:cNvPr id="192" name="Rectangle 191">
                <a:extLst>
                  <a:ext uri="{FF2B5EF4-FFF2-40B4-BE49-F238E27FC236}">
                    <a16:creationId xmlns:a16="http://schemas.microsoft.com/office/drawing/2014/main" id="{7536448D-D6C9-966E-4246-F40E743AB0E5}"/>
                  </a:ext>
                </a:extLst>
              </p:cNvPr>
              <p:cNvSpPr/>
              <p:nvPr/>
            </p:nvSpPr>
            <p:spPr>
              <a:xfrm>
                <a:off x="575708"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807 MDSC</a:t>
                </a:r>
                <a:br>
                  <a:rPr lang="en-US" sz="800" b="1" dirty="0">
                    <a:solidFill>
                      <a:schemeClr val="tx1"/>
                    </a:solidFill>
                  </a:rPr>
                </a:br>
                <a:r>
                  <a:rPr lang="en-US" sz="600" dirty="0">
                    <a:solidFill>
                      <a:schemeClr val="tx1"/>
                    </a:solidFill>
                  </a:rPr>
                  <a:t>Fort Douglas, UT</a:t>
                </a:r>
              </a:p>
            </p:txBody>
          </p:sp>
          <p:cxnSp>
            <p:nvCxnSpPr>
              <p:cNvPr id="193" name="Straight Connector 192">
                <a:extLst>
                  <a:ext uri="{FF2B5EF4-FFF2-40B4-BE49-F238E27FC236}">
                    <a16:creationId xmlns:a16="http://schemas.microsoft.com/office/drawing/2014/main" id="{9884CB9C-4DF5-47EE-DE2B-A751D6B65743}"/>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01" name="Picture 242">
              <a:extLst>
                <a:ext uri="{FF2B5EF4-FFF2-40B4-BE49-F238E27FC236}">
                  <a16:creationId xmlns:a16="http://schemas.microsoft.com/office/drawing/2014/main" id="{2288DD43-93E4-363B-0601-1CF6EC971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8839" y="2798187"/>
              <a:ext cx="141905" cy="215238"/>
            </a:xfrm>
            <a:prstGeom prst="rect">
              <a:avLst/>
            </a:prstGeom>
            <a:noFill/>
            <a:ln w="9525">
              <a:noFill/>
              <a:miter lim="800000"/>
              <a:headEnd/>
              <a:tailEnd/>
            </a:ln>
          </p:spPr>
        </p:pic>
      </p:grpSp>
      <p:grpSp>
        <p:nvGrpSpPr>
          <p:cNvPr id="213" name="Group 212">
            <a:extLst>
              <a:ext uri="{FF2B5EF4-FFF2-40B4-BE49-F238E27FC236}">
                <a16:creationId xmlns:a16="http://schemas.microsoft.com/office/drawing/2014/main" id="{ABAE0525-671B-340D-5142-40D1EC9E3DB8}"/>
              </a:ext>
            </a:extLst>
          </p:cNvPr>
          <p:cNvGrpSpPr/>
          <p:nvPr/>
        </p:nvGrpSpPr>
        <p:grpSpPr>
          <a:xfrm>
            <a:off x="3186263" y="2967016"/>
            <a:ext cx="1146174" cy="320128"/>
            <a:chOff x="475226" y="3173717"/>
            <a:chExt cx="1146174" cy="320128"/>
          </a:xfrm>
        </p:grpSpPr>
        <p:grpSp>
          <p:nvGrpSpPr>
            <p:cNvPr id="199" name="Group 198">
              <a:extLst>
                <a:ext uri="{FF2B5EF4-FFF2-40B4-BE49-F238E27FC236}">
                  <a16:creationId xmlns:a16="http://schemas.microsoft.com/office/drawing/2014/main" id="{F5AD8A89-567A-B299-4EFF-7F35B70C18C5}"/>
                </a:ext>
              </a:extLst>
            </p:cNvPr>
            <p:cNvGrpSpPr/>
            <p:nvPr/>
          </p:nvGrpSpPr>
          <p:grpSpPr>
            <a:xfrm>
              <a:off x="475226" y="3173717"/>
              <a:ext cx="1146174" cy="320128"/>
              <a:chOff x="572533" y="1439916"/>
              <a:chExt cx="1146174" cy="320128"/>
            </a:xfrm>
          </p:grpSpPr>
          <p:sp>
            <p:nvSpPr>
              <p:cNvPr id="200" name="Rectangle 199">
                <a:extLst>
                  <a:ext uri="{FF2B5EF4-FFF2-40B4-BE49-F238E27FC236}">
                    <a16:creationId xmlns:a16="http://schemas.microsoft.com/office/drawing/2014/main" id="{3170DC46-9EF3-B5C7-3D88-20ABAB723B9B}"/>
                  </a:ext>
                </a:extLst>
              </p:cNvPr>
              <p:cNvSpPr/>
              <p:nvPr/>
            </p:nvSpPr>
            <p:spPr>
              <a:xfrm>
                <a:off x="575707"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76 ORC</a:t>
                </a:r>
                <a:br>
                  <a:rPr lang="en-US" sz="800" b="1" dirty="0">
                    <a:solidFill>
                      <a:schemeClr val="tx1"/>
                    </a:solidFill>
                  </a:rPr>
                </a:br>
                <a:r>
                  <a:rPr lang="en-US" sz="600" dirty="0">
                    <a:solidFill>
                      <a:schemeClr val="tx1"/>
                    </a:solidFill>
                  </a:rPr>
                  <a:t>Salt Lake City, UT</a:t>
                </a:r>
              </a:p>
            </p:txBody>
          </p:sp>
          <p:cxnSp>
            <p:nvCxnSpPr>
              <p:cNvPr id="203" name="Straight Connector 202">
                <a:extLst>
                  <a:ext uri="{FF2B5EF4-FFF2-40B4-BE49-F238E27FC236}">
                    <a16:creationId xmlns:a16="http://schemas.microsoft.com/office/drawing/2014/main" id="{25B1C82B-7047-5ACE-3E9A-C88829EB81D0}"/>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74" name="Picture 173">
              <a:extLst>
                <a:ext uri="{FF2B5EF4-FFF2-40B4-BE49-F238E27FC236}">
                  <a16:creationId xmlns:a16="http://schemas.microsoft.com/office/drawing/2014/main" id="{54A33A21-CA18-0BF1-AD5C-3A352C7EF4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8697" y="3247318"/>
              <a:ext cx="191782" cy="179275"/>
            </a:xfrm>
            <a:prstGeom prst="rect">
              <a:avLst/>
            </a:prstGeom>
          </p:spPr>
        </p:pic>
      </p:grpSp>
      <p:grpSp>
        <p:nvGrpSpPr>
          <p:cNvPr id="227" name="Group 226">
            <a:extLst>
              <a:ext uri="{FF2B5EF4-FFF2-40B4-BE49-F238E27FC236}">
                <a16:creationId xmlns:a16="http://schemas.microsoft.com/office/drawing/2014/main" id="{FE7DB949-D868-C651-D4F2-86A23D7CBD89}"/>
              </a:ext>
            </a:extLst>
          </p:cNvPr>
          <p:cNvGrpSpPr/>
          <p:nvPr/>
        </p:nvGrpSpPr>
        <p:grpSpPr>
          <a:xfrm>
            <a:off x="4282420" y="3361309"/>
            <a:ext cx="1146174" cy="320128"/>
            <a:chOff x="3002151" y="3593383"/>
            <a:chExt cx="1146174" cy="320128"/>
          </a:xfrm>
        </p:grpSpPr>
        <p:grpSp>
          <p:nvGrpSpPr>
            <p:cNvPr id="218" name="Group 217">
              <a:extLst>
                <a:ext uri="{FF2B5EF4-FFF2-40B4-BE49-F238E27FC236}">
                  <a16:creationId xmlns:a16="http://schemas.microsoft.com/office/drawing/2014/main" id="{A3EBD7F3-0D29-DB7A-8934-D79BF2252E41}"/>
                </a:ext>
              </a:extLst>
            </p:cNvPr>
            <p:cNvGrpSpPr/>
            <p:nvPr/>
          </p:nvGrpSpPr>
          <p:grpSpPr>
            <a:xfrm>
              <a:off x="3002151" y="3593383"/>
              <a:ext cx="1146174" cy="320128"/>
              <a:chOff x="572533" y="1439916"/>
              <a:chExt cx="1146174" cy="320128"/>
            </a:xfrm>
          </p:grpSpPr>
          <p:sp>
            <p:nvSpPr>
              <p:cNvPr id="223" name="Rectangle 222">
                <a:extLst>
                  <a:ext uri="{FF2B5EF4-FFF2-40B4-BE49-F238E27FC236}">
                    <a16:creationId xmlns:a16="http://schemas.microsoft.com/office/drawing/2014/main" id="{71FE16CE-7834-7194-8729-21CE3E362219}"/>
                  </a:ext>
                </a:extLst>
              </p:cNvPr>
              <p:cNvSpPr/>
              <p:nvPr/>
            </p:nvSpPr>
            <p:spPr>
              <a:xfrm>
                <a:off x="575707"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85 SPT CMD</a:t>
                </a:r>
                <a:br>
                  <a:rPr lang="en-US" sz="800" b="1" dirty="0">
                    <a:solidFill>
                      <a:schemeClr val="tx1"/>
                    </a:solidFill>
                  </a:rPr>
                </a:br>
                <a:r>
                  <a:rPr lang="en-US" sz="600" dirty="0">
                    <a:solidFill>
                      <a:schemeClr val="tx1"/>
                    </a:solidFill>
                  </a:rPr>
                  <a:t>Arlington Heights, IL</a:t>
                </a:r>
              </a:p>
            </p:txBody>
          </p:sp>
          <p:cxnSp>
            <p:nvCxnSpPr>
              <p:cNvPr id="226" name="Straight Connector 225">
                <a:extLst>
                  <a:ext uri="{FF2B5EF4-FFF2-40B4-BE49-F238E27FC236}">
                    <a16:creationId xmlns:a16="http://schemas.microsoft.com/office/drawing/2014/main" id="{B57439DC-C92D-B042-ADB3-9BAE4E2C2A3B}"/>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33" name="Picture 153" descr="85th">
              <a:extLst>
                <a:ext uri="{FF2B5EF4-FFF2-40B4-BE49-F238E27FC236}">
                  <a16:creationId xmlns:a16="http://schemas.microsoft.com/office/drawing/2014/main" id="{12CFCD54-391F-0529-8049-CA937E72671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71762" y="3662547"/>
              <a:ext cx="187582" cy="185375"/>
            </a:xfrm>
            <a:prstGeom prst="rect">
              <a:avLst/>
            </a:prstGeom>
            <a:noFill/>
            <a:ln w="9525">
              <a:noFill/>
              <a:miter lim="800000"/>
              <a:headEnd/>
              <a:tailEnd/>
            </a:ln>
          </p:spPr>
        </p:pic>
      </p:grpSp>
      <p:grpSp>
        <p:nvGrpSpPr>
          <p:cNvPr id="247" name="Group 246">
            <a:extLst>
              <a:ext uri="{FF2B5EF4-FFF2-40B4-BE49-F238E27FC236}">
                <a16:creationId xmlns:a16="http://schemas.microsoft.com/office/drawing/2014/main" id="{62680C1B-807D-38E2-558D-5276C0F3E174}"/>
              </a:ext>
            </a:extLst>
          </p:cNvPr>
          <p:cNvGrpSpPr/>
          <p:nvPr/>
        </p:nvGrpSpPr>
        <p:grpSpPr>
          <a:xfrm>
            <a:off x="4282420" y="3759936"/>
            <a:ext cx="1146174" cy="320128"/>
            <a:chOff x="2863672" y="3642755"/>
            <a:chExt cx="1146174" cy="320128"/>
          </a:xfrm>
        </p:grpSpPr>
        <p:grpSp>
          <p:nvGrpSpPr>
            <p:cNvPr id="232" name="Group 231">
              <a:extLst>
                <a:ext uri="{FF2B5EF4-FFF2-40B4-BE49-F238E27FC236}">
                  <a16:creationId xmlns:a16="http://schemas.microsoft.com/office/drawing/2014/main" id="{96E9FF55-CBEA-3892-FB09-F81CC6AFBAAB}"/>
                </a:ext>
              </a:extLst>
            </p:cNvPr>
            <p:cNvGrpSpPr/>
            <p:nvPr/>
          </p:nvGrpSpPr>
          <p:grpSpPr>
            <a:xfrm>
              <a:off x="2863672" y="3642755"/>
              <a:ext cx="1146174" cy="320128"/>
              <a:chOff x="572533" y="1439916"/>
              <a:chExt cx="1146174" cy="320128"/>
            </a:xfrm>
          </p:grpSpPr>
          <p:sp>
            <p:nvSpPr>
              <p:cNvPr id="238" name="Rectangle 237">
                <a:extLst>
                  <a:ext uri="{FF2B5EF4-FFF2-40B4-BE49-F238E27FC236}">
                    <a16:creationId xmlns:a16="http://schemas.microsoft.com/office/drawing/2014/main" id="{09E99AC6-7801-5334-E102-0EF56C2D5FE0}"/>
                  </a:ext>
                </a:extLst>
              </p:cNvPr>
              <p:cNvSpPr/>
              <p:nvPr/>
            </p:nvSpPr>
            <p:spPr>
              <a:xfrm>
                <a:off x="575707"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416 TEC</a:t>
                </a:r>
                <a:br>
                  <a:rPr lang="en-US" sz="800" b="1" dirty="0">
                    <a:solidFill>
                      <a:schemeClr val="tx1"/>
                    </a:solidFill>
                  </a:rPr>
                </a:br>
                <a:r>
                  <a:rPr lang="en-US" sz="600" dirty="0">
                    <a:solidFill>
                      <a:schemeClr val="tx1"/>
                    </a:solidFill>
                  </a:rPr>
                  <a:t>Darien, IL</a:t>
                </a:r>
              </a:p>
            </p:txBody>
          </p:sp>
          <p:cxnSp>
            <p:nvCxnSpPr>
              <p:cNvPr id="240" name="Straight Connector 239">
                <a:extLst>
                  <a:ext uri="{FF2B5EF4-FFF2-40B4-BE49-F238E27FC236}">
                    <a16:creationId xmlns:a16="http://schemas.microsoft.com/office/drawing/2014/main" id="{534FFA47-B249-2658-4033-E79A5B1B5A7A}"/>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32" name="Picture 83" descr="416th">
              <a:extLst>
                <a:ext uri="{FF2B5EF4-FFF2-40B4-BE49-F238E27FC236}">
                  <a16:creationId xmlns:a16="http://schemas.microsoft.com/office/drawing/2014/main" id="{EFA21C87-0A29-D71E-1191-CE13F069E253}"/>
                </a:ext>
              </a:extLst>
            </p:cNvPr>
            <p:cNvPicPr>
              <a:picLocks noChangeAspect="1" noChangeArrowheads="1"/>
            </p:cNvPicPr>
            <p:nvPr/>
          </p:nvPicPr>
          <p:blipFill>
            <a:blip r:embed="rId6" cstate="print"/>
            <a:srcRect/>
            <a:stretch>
              <a:fillRect/>
            </a:stretch>
          </p:blipFill>
          <p:spPr bwMode="auto">
            <a:xfrm>
              <a:off x="2956402" y="3699779"/>
              <a:ext cx="138355" cy="203913"/>
            </a:xfrm>
            <a:prstGeom prst="rect">
              <a:avLst/>
            </a:prstGeom>
            <a:noFill/>
            <a:ln w="9525">
              <a:noFill/>
              <a:miter lim="800000"/>
              <a:headEnd/>
              <a:tailEnd/>
            </a:ln>
          </p:spPr>
        </p:pic>
      </p:grpSp>
      <p:grpSp>
        <p:nvGrpSpPr>
          <p:cNvPr id="267" name="Group 266">
            <a:extLst>
              <a:ext uri="{FF2B5EF4-FFF2-40B4-BE49-F238E27FC236}">
                <a16:creationId xmlns:a16="http://schemas.microsoft.com/office/drawing/2014/main" id="{60F42FF8-8D13-A422-0BE4-062755BEF554}"/>
              </a:ext>
            </a:extLst>
          </p:cNvPr>
          <p:cNvGrpSpPr/>
          <p:nvPr/>
        </p:nvGrpSpPr>
        <p:grpSpPr>
          <a:xfrm>
            <a:off x="4135774" y="4160224"/>
            <a:ext cx="1292820" cy="320128"/>
            <a:chOff x="3024553" y="3633144"/>
            <a:chExt cx="1292820" cy="320128"/>
          </a:xfrm>
        </p:grpSpPr>
        <p:grpSp>
          <p:nvGrpSpPr>
            <p:cNvPr id="251" name="Group 250">
              <a:extLst>
                <a:ext uri="{FF2B5EF4-FFF2-40B4-BE49-F238E27FC236}">
                  <a16:creationId xmlns:a16="http://schemas.microsoft.com/office/drawing/2014/main" id="{43453CD3-F022-D85E-4089-CFF0D99F0B20}"/>
                </a:ext>
              </a:extLst>
            </p:cNvPr>
            <p:cNvGrpSpPr/>
            <p:nvPr/>
          </p:nvGrpSpPr>
          <p:grpSpPr>
            <a:xfrm>
              <a:off x="3024553" y="3633144"/>
              <a:ext cx="1292820" cy="320128"/>
              <a:chOff x="572533" y="1439916"/>
              <a:chExt cx="1292820" cy="320128"/>
            </a:xfrm>
          </p:grpSpPr>
          <p:sp>
            <p:nvSpPr>
              <p:cNvPr id="258" name="Rectangle 257">
                <a:extLst>
                  <a:ext uri="{FF2B5EF4-FFF2-40B4-BE49-F238E27FC236}">
                    <a16:creationId xmlns:a16="http://schemas.microsoft.com/office/drawing/2014/main" id="{C41E4AE7-16B9-879C-4E61-589F3A813DEC}"/>
                  </a:ext>
                </a:extLst>
              </p:cNvPr>
              <p:cNvSpPr/>
              <p:nvPr/>
            </p:nvSpPr>
            <p:spPr>
              <a:xfrm>
                <a:off x="575707" y="1439916"/>
                <a:ext cx="1289646"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First Army SPT CMD</a:t>
                </a:r>
                <a:br>
                  <a:rPr lang="en-US" sz="800" b="1" dirty="0">
                    <a:solidFill>
                      <a:schemeClr val="tx1"/>
                    </a:solidFill>
                  </a:rPr>
                </a:br>
                <a:r>
                  <a:rPr lang="en-US" sz="600" dirty="0">
                    <a:solidFill>
                      <a:schemeClr val="tx1"/>
                    </a:solidFill>
                  </a:rPr>
                  <a:t>Rock Island, IL</a:t>
                </a:r>
              </a:p>
            </p:txBody>
          </p:sp>
          <p:cxnSp>
            <p:nvCxnSpPr>
              <p:cNvPr id="264" name="Straight Connector 263">
                <a:extLst>
                  <a:ext uri="{FF2B5EF4-FFF2-40B4-BE49-F238E27FC236}">
                    <a16:creationId xmlns:a16="http://schemas.microsoft.com/office/drawing/2014/main" id="{176723DD-2AF7-56ED-BD15-59AF83D359E0}"/>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38" name="Picture 137">
              <a:extLst>
                <a:ext uri="{FF2B5EF4-FFF2-40B4-BE49-F238E27FC236}">
                  <a16:creationId xmlns:a16="http://schemas.microsoft.com/office/drawing/2014/main" id="{94B111D4-633D-406C-61C0-EF5C3800DD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0204" y="3688707"/>
              <a:ext cx="158899" cy="205838"/>
            </a:xfrm>
            <a:prstGeom prst="rect">
              <a:avLst/>
            </a:prstGeom>
          </p:spPr>
        </p:pic>
      </p:grpSp>
      <p:grpSp>
        <p:nvGrpSpPr>
          <p:cNvPr id="282" name="Group 281">
            <a:extLst>
              <a:ext uri="{FF2B5EF4-FFF2-40B4-BE49-F238E27FC236}">
                <a16:creationId xmlns:a16="http://schemas.microsoft.com/office/drawing/2014/main" id="{E5D02A66-491D-F244-00B7-0A39209D35C9}"/>
              </a:ext>
            </a:extLst>
          </p:cNvPr>
          <p:cNvGrpSpPr/>
          <p:nvPr/>
        </p:nvGrpSpPr>
        <p:grpSpPr>
          <a:xfrm>
            <a:off x="2310405" y="4700006"/>
            <a:ext cx="1146175" cy="320128"/>
            <a:chOff x="1095313" y="4688093"/>
            <a:chExt cx="1146175" cy="320128"/>
          </a:xfrm>
        </p:grpSpPr>
        <p:grpSp>
          <p:nvGrpSpPr>
            <p:cNvPr id="271" name="Group 270">
              <a:extLst>
                <a:ext uri="{FF2B5EF4-FFF2-40B4-BE49-F238E27FC236}">
                  <a16:creationId xmlns:a16="http://schemas.microsoft.com/office/drawing/2014/main" id="{9BA9B3E6-A9EC-14CB-5B16-0E7C591228A8}"/>
                </a:ext>
              </a:extLst>
            </p:cNvPr>
            <p:cNvGrpSpPr/>
            <p:nvPr/>
          </p:nvGrpSpPr>
          <p:grpSpPr>
            <a:xfrm>
              <a:off x="1095313" y="4688093"/>
              <a:ext cx="1146175" cy="320128"/>
              <a:chOff x="572533" y="1439916"/>
              <a:chExt cx="1146175" cy="320128"/>
            </a:xfrm>
          </p:grpSpPr>
          <p:sp>
            <p:nvSpPr>
              <p:cNvPr id="277" name="Rectangle 276">
                <a:extLst>
                  <a:ext uri="{FF2B5EF4-FFF2-40B4-BE49-F238E27FC236}">
                    <a16:creationId xmlns:a16="http://schemas.microsoft.com/office/drawing/2014/main" id="{D887E48E-76B9-AE86-A5A6-445EA4B62875}"/>
                  </a:ext>
                </a:extLst>
              </p:cNvPr>
              <p:cNvSpPr/>
              <p:nvPr/>
            </p:nvSpPr>
            <p:spPr>
              <a:xfrm>
                <a:off x="575708"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79 TSC</a:t>
                </a:r>
                <a:br>
                  <a:rPr lang="en-US" sz="800" b="1" dirty="0">
                    <a:solidFill>
                      <a:schemeClr val="tx1"/>
                    </a:solidFill>
                  </a:rPr>
                </a:br>
                <a:r>
                  <a:rPr lang="en-US" sz="600" dirty="0">
                    <a:solidFill>
                      <a:schemeClr val="tx1"/>
                    </a:solidFill>
                  </a:rPr>
                  <a:t>Los Alamitos, CA</a:t>
                </a:r>
              </a:p>
            </p:txBody>
          </p:sp>
          <p:cxnSp>
            <p:nvCxnSpPr>
              <p:cNvPr id="281" name="Straight Connector 280">
                <a:extLst>
                  <a:ext uri="{FF2B5EF4-FFF2-40B4-BE49-F238E27FC236}">
                    <a16:creationId xmlns:a16="http://schemas.microsoft.com/office/drawing/2014/main" id="{8A248375-F18F-A026-574F-4FE5C76F10D6}"/>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96" name="Picture 45">
              <a:extLst>
                <a:ext uri="{FF2B5EF4-FFF2-40B4-BE49-F238E27FC236}">
                  <a16:creationId xmlns:a16="http://schemas.microsoft.com/office/drawing/2014/main" id="{AD74307E-8DEC-8D06-861F-89CB9E8C9A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1169546" y="4749709"/>
              <a:ext cx="183429" cy="217143"/>
            </a:xfrm>
            <a:prstGeom prst="rect">
              <a:avLst/>
            </a:prstGeom>
            <a:noFill/>
            <a:ln w="9525">
              <a:noFill/>
              <a:miter lim="800000"/>
              <a:headEnd/>
              <a:tailEnd/>
            </a:ln>
          </p:spPr>
        </p:pic>
      </p:grpSp>
      <p:grpSp>
        <p:nvGrpSpPr>
          <p:cNvPr id="303" name="Group 302">
            <a:extLst>
              <a:ext uri="{FF2B5EF4-FFF2-40B4-BE49-F238E27FC236}">
                <a16:creationId xmlns:a16="http://schemas.microsoft.com/office/drawing/2014/main" id="{F9D23931-E600-838C-FE23-9F282822AE80}"/>
              </a:ext>
            </a:extLst>
          </p:cNvPr>
          <p:cNvGrpSpPr/>
          <p:nvPr/>
        </p:nvGrpSpPr>
        <p:grpSpPr>
          <a:xfrm>
            <a:off x="2032337" y="4006578"/>
            <a:ext cx="1146174" cy="320128"/>
            <a:chOff x="635497" y="3803516"/>
            <a:chExt cx="1146174" cy="320128"/>
          </a:xfrm>
        </p:grpSpPr>
        <p:grpSp>
          <p:nvGrpSpPr>
            <p:cNvPr id="289" name="Group 288">
              <a:extLst>
                <a:ext uri="{FF2B5EF4-FFF2-40B4-BE49-F238E27FC236}">
                  <a16:creationId xmlns:a16="http://schemas.microsoft.com/office/drawing/2014/main" id="{C2BB99F7-1D98-D2FE-5BDC-A3950EEA4EE9}"/>
                </a:ext>
              </a:extLst>
            </p:cNvPr>
            <p:cNvGrpSpPr/>
            <p:nvPr/>
          </p:nvGrpSpPr>
          <p:grpSpPr>
            <a:xfrm>
              <a:off x="635497" y="3803516"/>
              <a:ext cx="1146174" cy="320128"/>
              <a:chOff x="572533" y="1439916"/>
              <a:chExt cx="1146174" cy="320128"/>
            </a:xfrm>
          </p:grpSpPr>
          <p:sp>
            <p:nvSpPr>
              <p:cNvPr id="296" name="Rectangle 295">
                <a:extLst>
                  <a:ext uri="{FF2B5EF4-FFF2-40B4-BE49-F238E27FC236}">
                    <a16:creationId xmlns:a16="http://schemas.microsoft.com/office/drawing/2014/main" id="{12B4404C-797E-752D-D4D8-4852F32FEDB2}"/>
                  </a:ext>
                </a:extLst>
              </p:cNvPr>
              <p:cNvSpPr/>
              <p:nvPr/>
            </p:nvSpPr>
            <p:spPr>
              <a:xfrm>
                <a:off x="575707"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63 RSC</a:t>
                </a:r>
                <a:br>
                  <a:rPr lang="en-US" sz="800" b="1" dirty="0">
                    <a:solidFill>
                      <a:schemeClr val="tx1"/>
                    </a:solidFill>
                  </a:rPr>
                </a:br>
                <a:r>
                  <a:rPr lang="en-US" sz="600" dirty="0">
                    <a:solidFill>
                      <a:schemeClr val="tx1"/>
                    </a:solidFill>
                  </a:rPr>
                  <a:t>Moffett Field, CA</a:t>
                </a:r>
              </a:p>
            </p:txBody>
          </p:sp>
          <p:cxnSp>
            <p:nvCxnSpPr>
              <p:cNvPr id="298" name="Straight Connector 297">
                <a:extLst>
                  <a:ext uri="{FF2B5EF4-FFF2-40B4-BE49-F238E27FC236}">
                    <a16:creationId xmlns:a16="http://schemas.microsoft.com/office/drawing/2014/main" id="{4BCD7EF2-008B-FCF7-4494-2E241F31EB7A}"/>
                  </a:ext>
                </a:extLst>
              </p:cNvPr>
              <p:cNvCxnSpPr>
                <a:cxnSpLocks/>
              </p:cNvCxnSpPr>
              <p:nvPr/>
            </p:nvCxnSpPr>
            <p:spPr>
              <a:xfrm>
                <a:off x="572533" y="1439916"/>
                <a:ext cx="0" cy="320128"/>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grpSp>
        <p:pic>
          <p:nvPicPr>
            <p:cNvPr id="91" name="Picture 79" descr="63INFYS1">
              <a:extLst>
                <a:ext uri="{FF2B5EF4-FFF2-40B4-BE49-F238E27FC236}">
                  <a16:creationId xmlns:a16="http://schemas.microsoft.com/office/drawing/2014/main" id="{FD0AD553-67E1-1712-F1AB-922349CF046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6733" y="3855760"/>
              <a:ext cx="152190" cy="224304"/>
            </a:xfrm>
            <a:prstGeom prst="rect">
              <a:avLst/>
            </a:prstGeom>
            <a:noFill/>
            <a:ln w="9525">
              <a:noFill/>
              <a:miter lim="800000"/>
              <a:headEnd/>
              <a:tailEnd/>
            </a:ln>
          </p:spPr>
        </p:pic>
      </p:grpSp>
      <p:grpSp>
        <p:nvGrpSpPr>
          <p:cNvPr id="316" name="Group 315">
            <a:extLst>
              <a:ext uri="{FF2B5EF4-FFF2-40B4-BE49-F238E27FC236}">
                <a16:creationId xmlns:a16="http://schemas.microsoft.com/office/drawing/2014/main" id="{4FDA22ED-CF9B-0842-79BB-F12034A9B6EC}"/>
              </a:ext>
            </a:extLst>
          </p:cNvPr>
          <p:cNvGrpSpPr/>
          <p:nvPr/>
        </p:nvGrpSpPr>
        <p:grpSpPr>
          <a:xfrm>
            <a:off x="4505365" y="2703356"/>
            <a:ext cx="1146174" cy="320128"/>
            <a:chOff x="4050650" y="2140394"/>
            <a:chExt cx="1146174" cy="320128"/>
          </a:xfrm>
        </p:grpSpPr>
        <p:grpSp>
          <p:nvGrpSpPr>
            <p:cNvPr id="305" name="Group 304">
              <a:extLst>
                <a:ext uri="{FF2B5EF4-FFF2-40B4-BE49-F238E27FC236}">
                  <a16:creationId xmlns:a16="http://schemas.microsoft.com/office/drawing/2014/main" id="{C048A812-F05F-B248-D8C6-A93AB7D69B04}"/>
                </a:ext>
              </a:extLst>
            </p:cNvPr>
            <p:cNvGrpSpPr/>
            <p:nvPr/>
          </p:nvGrpSpPr>
          <p:grpSpPr>
            <a:xfrm>
              <a:off x="4050650" y="2140394"/>
              <a:ext cx="1146174" cy="320128"/>
              <a:chOff x="572533" y="1439916"/>
              <a:chExt cx="1146174" cy="320128"/>
            </a:xfrm>
          </p:grpSpPr>
          <p:sp>
            <p:nvSpPr>
              <p:cNvPr id="311" name="Rectangle 310">
                <a:extLst>
                  <a:ext uri="{FF2B5EF4-FFF2-40B4-BE49-F238E27FC236}">
                    <a16:creationId xmlns:a16="http://schemas.microsoft.com/office/drawing/2014/main" id="{AAD4E82A-B8B9-7126-B5E2-DCEB4DCF4EAE}"/>
                  </a:ext>
                </a:extLst>
              </p:cNvPr>
              <p:cNvSpPr/>
              <p:nvPr/>
            </p:nvSpPr>
            <p:spPr>
              <a:xfrm>
                <a:off x="575707"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88 RSC</a:t>
                </a:r>
                <a:br>
                  <a:rPr lang="en-US" sz="800" b="1" dirty="0">
                    <a:solidFill>
                      <a:schemeClr val="tx1"/>
                    </a:solidFill>
                  </a:rPr>
                </a:br>
                <a:r>
                  <a:rPr lang="en-US" sz="600" dirty="0">
                    <a:solidFill>
                      <a:schemeClr val="tx1"/>
                    </a:solidFill>
                  </a:rPr>
                  <a:t>Fort McCoy, WI</a:t>
                </a:r>
              </a:p>
            </p:txBody>
          </p:sp>
          <p:cxnSp>
            <p:nvCxnSpPr>
              <p:cNvPr id="313" name="Straight Connector 312">
                <a:extLst>
                  <a:ext uri="{FF2B5EF4-FFF2-40B4-BE49-F238E27FC236}">
                    <a16:creationId xmlns:a16="http://schemas.microsoft.com/office/drawing/2014/main" id="{40063BB4-F7F4-CFAA-F5FF-3F996298BB76}"/>
                  </a:ext>
                </a:extLst>
              </p:cNvPr>
              <p:cNvCxnSpPr>
                <a:cxnSpLocks/>
              </p:cNvCxnSpPr>
              <p:nvPr/>
            </p:nvCxnSpPr>
            <p:spPr>
              <a:xfrm>
                <a:off x="572533" y="1439916"/>
                <a:ext cx="0" cy="320128"/>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grpSp>
        <p:pic>
          <p:nvPicPr>
            <p:cNvPr id="38" name="Picture 75" descr="88INFDS1">
              <a:extLst>
                <a:ext uri="{FF2B5EF4-FFF2-40B4-BE49-F238E27FC236}">
                  <a16:creationId xmlns:a16="http://schemas.microsoft.com/office/drawing/2014/main" id="{202CD411-6519-01EB-2BC1-10839D6E65B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123439" y="2208734"/>
              <a:ext cx="187582" cy="187581"/>
            </a:xfrm>
            <a:prstGeom prst="rect">
              <a:avLst/>
            </a:prstGeom>
            <a:noFill/>
            <a:ln w="9525">
              <a:noFill/>
              <a:miter lim="800000"/>
              <a:headEnd/>
              <a:tailEnd/>
            </a:ln>
          </p:spPr>
        </p:pic>
      </p:grpSp>
      <p:grpSp>
        <p:nvGrpSpPr>
          <p:cNvPr id="336" name="Group 335">
            <a:extLst>
              <a:ext uri="{FF2B5EF4-FFF2-40B4-BE49-F238E27FC236}">
                <a16:creationId xmlns:a16="http://schemas.microsoft.com/office/drawing/2014/main" id="{7ADE6D54-31FE-5158-C874-F76490A2D747}"/>
              </a:ext>
            </a:extLst>
          </p:cNvPr>
          <p:cNvGrpSpPr/>
          <p:nvPr/>
        </p:nvGrpSpPr>
        <p:grpSpPr>
          <a:xfrm>
            <a:off x="3640810" y="5126183"/>
            <a:ext cx="1242911" cy="320128"/>
            <a:chOff x="2461463" y="5258431"/>
            <a:chExt cx="1242911" cy="320128"/>
          </a:xfrm>
        </p:grpSpPr>
        <p:grpSp>
          <p:nvGrpSpPr>
            <p:cNvPr id="321" name="Group 320">
              <a:extLst>
                <a:ext uri="{FF2B5EF4-FFF2-40B4-BE49-F238E27FC236}">
                  <a16:creationId xmlns:a16="http://schemas.microsoft.com/office/drawing/2014/main" id="{45F86770-0AED-6EB0-709F-EE8EFB4FDB4D}"/>
                </a:ext>
              </a:extLst>
            </p:cNvPr>
            <p:cNvGrpSpPr/>
            <p:nvPr/>
          </p:nvGrpSpPr>
          <p:grpSpPr>
            <a:xfrm>
              <a:off x="2461463" y="5258431"/>
              <a:ext cx="1242911" cy="320128"/>
              <a:chOff x="572533" y="1439916"/>
              <a:chExt cx="1242911" cy="320128"/>
            </a:xfrm>
          </p:grpSpPr>
          <p:sp>
            <p:nvSpPr>
              <p:cNvPr id="329" name="Rectangle 328">
                <a:extLst>
                  <a:ext uri="{FF2B5EF4-FFF2-40B4-BE49-F238E27FC236}">
                    <a16:creationId xmlns:a16="http://schemas.microsoft.com/office/drawing/2014/main" id="{5232D7EC-ED61-FAF3-A176-0EEE6079534E}"/>
                  </a:ext>
                </a:extLst>
              </p:cNvPr>
              <p:cNvSpPr/>
              <p:nvPr/>
            </p:nvSpPr>
            <p:spPr>
              <a:xfrm>
                <a:off x="575707" y="1439916"/>
                <a:ext cx="1239737"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75 Innovation CMD</a:t>
                </a:r>
                <a:br>
                  <a:rPr lang="en-US" sz="800" b="1" dirty="0">
                    <a:solidFill>
                      <a:schemeClr val="tx1"/>
                    </a:solidFill>
                  </a:rPr>
                </a:br>
                <a:r>
                  <a:rPr lang="en-US" sz="600" dirty="0">
                    <a:solidFill>
                      <a:schemeClr val="tx1"/>
                    </a:solidFill>
                  </a:rPr>
                  <a:t>Houston, TX</a:t>
                </a:r>
              </a:p>
            </p:txBody>
          </p:sp>
          <p:cxnSp>
            <p:nvCxnSpPr>
              <p:cNvPr id="335" name="Straight Connector 334">
                <a:extLst>
                  <a:ext uri="{FF2B5EF4-FFF2-40B4-BE49-F238E27FC236}">
                    <a16:creationId xmlns:a16="http://schemas.microsoft.com/office/drawing/2014/main" id="{4070C065-7921-4CE1-51AC-D1404AC9864E}"/>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30" name="Picture 161" descr="75INFTY0">
              <a:extLst>
                <a:ext uri="{FF2B5EF4-FFF2-40B4-BE49-F238E27FC236}">
                  <a16:creationId xmlns:a16="http://schemas.microsoft.com/office/drawing/2014/main" id="{5C39D18F-FB96-6BED-9823-90F86DD1CC8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34330" y="5330809"/>
              <a:ext cx="181076" cy="187515"/>
            </a:xfrm>
            <a:prstGeom prst="rect">
              <a:avLst/>
            </a:prstGeom>
            <a:noFill/>
            <a:ln w="9525">
              <a:noFill/>
              <a:miter lim="800000"/>
              <a:headEnd/>
              <a:tailEnd/>
            </a:ln>
          </p:spPr>
        </p:pic>
      </p:grpSp>
      <p:grpSp>
        <p:nvGrpSpPr>
          <p:cNvPr id="348" name="Group 347">
            <a:extLst>
              <a:ext uri="{FF2B5EF4-FFF2-40B4-BE49-F238E27FC236}">
                <a16:creationId xmlns:a16="http://schemas.microsoft.com/office/drawing/2014/main" id="{6D19D200-E28F-3307-F3B4-195D9D1E7255}"/>
              </a:ext>
            </a:extLst>
          </p:cNvPr>
          <p:cNvGrpSpPr/>
          <p:nvPr/>
        </p:nvGrpSpPr>
        <p:grpSpPr>
          <a:xfrm>
            <a:off x="5163437" y="5617654"/>
            <a:ext cx="1146175" cy="320128"/>
            <a:chOff x="3500113" y="5839082"/>
            <a:chExt cx="1146175" cy="320128"/>
          </a:xfrm>
        </p:grpSpPr>
        <p:grpSp>
          <p:nvGrpSpPr>
            <p:cNvPr id="342" name="Group 341">
              <a:extLst>
                <a:ext uri="{FF2B5EF4-FFF2-40B4-BE49-F238E27FC236}">
                  <a16:creationId xmlns:a16="http://schemas.microsoft.com/office/drawing/2014/main" id="{F797C681-EF45-3DF6-F058-B444DC93BD31}"/>
                </a:ext>
              </a:extLst>
            </p:cNvPr>
            <p:cNvGrpSpPr/>
            <p:nvPr/>
          </p:nvGrpSpPr>
          <p:grpSpPr>
            <a:xfrm>
              <a:off x="3500113" y="5839082"/>
              <a:ext cx="1146175" cy="320128"/>
              <a:chOff x="572533" y="1439916"/>
              <a:chExt cx="1146175" cy="320128"/>
            </a:xfrm>
          </p:grpSpPr>
          <p:sp>
            <p:nvSpPr>
              <p:cNvPr id="346" name="Rectangle 345">
                <a:extLst>
                  <a:ext uri="{FF2B5EF4-FFF2-40B4-BE49-F238E27FC236}">
                    <a16:creationId xmlns:a16="http://schemas.microsoft.com/office/drawing/2014/main" id="{1FCDF00C-2F6A-DDC4-AEC1-D0F1D2EC2706}"/>
                  </a:ext>
                </a:extLst>
              </p:cNvPr>
              <p:cNvSpPr/>
              <p:nvPr/>
            </p:nvSpPr>
            <p:spPr>
              <a:xfrm>
                <a:off x="575708"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412 TEC</a:t>
                </a:r>
                <a:br>
                  <a:rPr lang="en-US" sz="800" b="1" dirty="0">
                    <a:solidFill>
                      <a:schemeClr val="tx1"/>
                    </a:solidFill>
                  </a:rPr>
                </a:br>
                <a:r>
                  <a:rPr lang="en-US" sz="600" dirty="0">
                    <a:solidFill>
                      <a:schemeClr val="tx1"/>
                    </a:solidFill>
                  </a:rPr>
                  <a:t>Vicksburg, MS</a:t>
                </a:r>
              </a:p>
            </p:txBody>
          </p:sp>
          <p:cxnSp>
            <p:nvCxnSpPr>
              <p:cNvPr id="347" name="Straight Connector 346">
                <a:extLst>
                  <a:ext uri="{FF2B5EF4-FFF2-40B4-BE49-F238E27FC236}">
                    <a16:creationId xmlns:a16="http://schemas.microsoft.com/office/drawing/2014/main" id="{B0B3E9BA-EC2F-D953-5CF2-67BAFA806293}"/>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44" name="Picture 84">
              <a:extLst>
                <a:ext uri="{FF2B5EF4-FFF2-40B4-BE49-F238E27FC236}">
                  <a16:creationId xmlns:a16="http://schemas.microsoft.com/office/drawing/2014/main" id="{FAD13411-E45D-1A2C-CCC6-00E5203855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3586991" y="5898182"/>
              <a:ext cx="166623" cy="212588"/>
            </a:xfrm>
            <a:prstGeom prst="rect">
              <a:avLst/>
            </a:prstGeom>
            <a:noFill/>
            <a:ln w="9525">
              <a:noFill/>
              <a:miter lim="800000"/>
              <a:headEnd/>
              <a:tailEnd/>
            </a:ln>
          </p:spPr>
        </p:pic>
      </p:grpSp>
      <p:grpSp>
        <p:nvGrpSpPr>
          <p:cNvPr id="354" name="Group 353">
            <a:extLst>
              <a:ext uri="{FF2B5EF4-FFF2-40B4-BE49-F238E27FC236}">
                <a16:creationId xmlns:a16="http://schemas.microsoft.com/office/drawing/2014/main" id="{03EE6A2C-D0BA-6B23-A50D-B63166CD0F2C}"/>
              </a:ext>
            </a:extLst>
          </p:cNvPr>
          <p:cNvGrpSpPr/>
          <p:nvPr/>
        </p:nvGrpSpPr>
        <p:grpSpPr>
          <a:xfrm>
            <a:off x="5163437" y="6019751"/>
            <a:ext cx="1146175" cy="320128"/>
            <a:chOff x="3729557" y="6049068"/>
            <a:chExt cx="1146175" cy="320128"/>
          </a:xfrm>
        </p:grpSpPr>
        <p:grpSp>
          <p:nvGrpSpPr>
            <p:cNvPr id="350" name="Group 349">
              <a:extLst>
                <a:ext uri="{FF2B5EF4-FFF2-40B4-BE49-F238E27FC236}">
                  <a16:creationId xmlns:a16="http://schemas.microsoft.com/office/drawing/2014/main" id="{B6CA8E18-EFB0-E94F-C6D6-B9F836040951}"/>
                </a:ext>
              </a:extLst>
            </p:cNvPr>
            <p:cNvGrpSpPr/>
            <p:nvPr/>
          </p:nvGrpSpPr>
          <p:grpSpPr>
            <a:xfrm>
              <a:off x="3729557" y="6049068"/>
              <a:ext cx="1146175" cy="320128"/>
              <a:chOff x="572533" y="1439916"/>
              <a:chExt cx="1146175" cy="320128"/>
            </a:xfrm>
          </p:grpSpPr>
          <p:sp>
            <p:nvSpPr>
              <p:cNvPr id="352" name="Rectangle 351">
                <a:extLst>
                  <a:ext uri="{FF2B5EF4-FFF2-40B4-BE49-F238E27FC236}">
                    <a16:creationId xmlns:a16="http://schemas.microsoft.com/office/drawing/2014/main" id="{41FB8C3E-7E03-C902-2106-6AF4F03E7241}"/>
                  </a:ext>
                </a:extLst>
              </p:cNvPr>
              <p:cNvSpPr/>
              <p:nvPr/>
            </p:nvSpPr>
            <p:spPr>
              <a:xfrm>
                <a:off x="575708"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377 TSC</a:t>
                </a:r>
                <a:br>
                  <a:rPr lang="en-US" sz="800" b="1" dirty="0">
                    <a:solidFill>
                      <a:schemeClr val="tx1"/>
                    </a:solidFill>
                  </a:rPr>
                </a:br>
                <a:r>
                  <a:rPr lang="en-US" sz="600" dirty="0">
                    <a:solidFill>
                      <a:schemeClr val="tx1"/>
                    </a:solidFill>
                  </a:rPr>
                  <a:t>Belle Chase, LA</a:t>
                </a:r>
              </a:p>
            </p:txBody>
          </p:sp>
          <p:cxnSp>
            <p:nvCxnSpPr>
              <p:cNvPr id="353" name="Straight Connector 352">
                <a:extLst>
                  <a:ext uri="{FF2B5EF4-FFF2-40B4-BE49-F238E27FC236}">
                    <a16:creationId xmlns:a16="http://schemas.microsoft.com/office/drawing/2014/main" id="{AFA38AFB-2043-DB75-A9FA-D9EC03901700}"/>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26" name="Picture 210">
              <a:extLst>
                <a:ext uri="{FF2B5EF4-FFF2-40B4-BE49-F238E27FC236}">
                  <a16:creationId xmlns:a16="http://schemas.microsoft.com/office/drawing/2014/main" id="{2A6B96FA-D90A-6E8F-AD40-577756626D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3817326" y="6111743"/>
              <a:ext cx="157438" cy="207155"/>
            </a:xfrm>
            <a:prstGeom prst="rect">
              <a:avLst/>
            </a:prstGeom>
            <a:noFill/>
            <a:ln w="9525">
              <a:noFill/>
              <a:miter lim="800000"/>
              <a:headEnd/>
              <a:tailEnd/>
            </a:ln>
          </p:spPr>
        </p:pic>
      </p:grpSp>
      <p:grpSp>
        <p:nvGrpSpPr>
          <p:cNvPr id="360" name="Group 359">
            <a:extLst>
              <a:ext uri="{FF2B5EF4-FFF2-40B4-BE49-F238E27FC236}">
                <a16:creationId xmlns:a16="http://schemas.microsoft.com/office/drawing/2014/main" id="{10E86834-1536-85EB-2ACC-C482ECA33C3E}"/>
              </a:ext>
            </a:extLst>
          </p:cNvPr>
          <p:cNvGrpSpPr/>
          <p:nvPr/>
        </p:nvGrpSpPr>
        <p:grpSpPr>
          <a:xfrm>
            <a:off x="6825523" y="6018458"/>
            <a:ext cx="1146175" cy="320128"/>
            <a:chOff x="6197878" y="5646395"/>
            <a:chExt cx="1146175" cy="320128"/>
          </a:xfrm>
        </p:grpSpPr>
        <p:grpSp>
          <p:nvGrpSpPr>
            <p:cNvPr id="356" name="Group 355">
              <a:extLst>
                <a:ext uri="{FF2B5EF4-FFF2-40B4-BE49-F238E27FC236}">
                  <a16:creationId xmlns:a16="http://schemas.microsoft.com/office/drawing/2014/main" id="{A7ADACC5-CD5D-4BE6-B24A-C5C539067916}"/>
                </a:ext>
              </a:extLst>
            </p:cNvPr>
            <p:cNvGrpSpPr/>
            <p:nvPr/>
          </p:nvGrpSpPr>
          <p:grpSpPr>
            <a:xfrm>
              <a:off x="6197878" y="5646395"/>
              <a:ext cx="1146175" cy="320128"/>
              <a:chOff x="572533" y="1439916"/>
              <a:chExt cx="1146175" cy="320128"/>
            </a:xfrm>
          </p:grpSpPr>
          <p:sp>
            <p:nvSpPr>
              <p:cNvPr id="358" name="Rectangle 357">
                <a:extLst>
                  <a:ext uri="{FF2B5EF4-FFF2-40B4-BE49-F238E27FC236}">
                    <a16:creationId xmlns:a16="http://schemas.microsoft.com/office/drawing/2014/main" id="{48A29B54-374D-2E24-6D5A-2C57D3221E4D}"/>
                  </a:ext>
                </a:extLst>
              </p:cNvPr>
              <p:cNvSpPr/>
              <p:nvPr/>
            </p:nvSpPr>
            <p:spPr>
              <a:xfrm>
                <a:off x="575708"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AR MEDCOM</a:t>
                </a:r>
                <a:br>
                  <a:rPr lang="en-US" sz="800" b="1" dirty="0">
                    <a:solidFill>
                      <a:schemeClr val="tx1"/>
                    </a:solidFill>
                  </a:rPr>
                </a:br>
                <a:r>
                  <a:rPr lang="en-US" sz="600" dirty="0">
                    <a:solidFill>
                      <a:schemeClr val="tx1"/>
                    </a:solidFill>
                  </a:rPr>
                  <a:t>Pinellas Park, FL</a:t>
                </a:r>
              </a:p>
            </p:txBody>
          </p:sp>
          <p:cxnSp>
            <p:nvCxnSpPr>
              <p:cNvPr id="359" name="Straight Connector 358">
                <a:extLst>
                  <a:ext uri="{FF2B5EF4-FFF2-40B4-BE49-F238E27FC236}">
                    <a16:creationId xmlns:a16="http://schemas.microsoft.com/office/drawing/2014/main" id="{025F3E8B-E4DC-C21C-2171-15B9F50F6ACC}"/>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48" name="Picture 174">
              <a:extLst>
                <a:ext uri="{FF2B5EF4-FFF2-40B4-BE49-F238E27FC236}">
                  <a16:creationId xmlns:a16="http://schemas.microsoft.com/office/drawing/2014/main" id="{EC865CCF-3C1E-5119-DF27-12C95628C8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6288489" y="5716385"/>
              <a:ext cx="171750" cy="206100"/>
            </a:xfrm>
            <a:prstGeom prst="rect">
              <a:avLst/>
            </a:prstGeom>
            <a:noFill/>
            <a:ln w="9525">
              <a:noFill/>
              <a:miter lim="800000"/>
              <a:headEnd/>
              <a:tailEnd/>
            </a:ln>
          </p:spPr>
        </p:pic>
      </p:grpSp>
      <p:grpSp>
        <p:nvGrpSpPr>
          <p:cNvPr id="366" name="Group 365">
            <a:extLst>
              <a:ext uri="{FF2B5EF4-FFF2-40B4-BE49-F238E27FC236}">
                <a16:creationId xmlns:a16="http://schemas.microsoft.com/office/drawing/2014/main" id="{169921C8-9EA8-3C75-6CBD-E6FBAFC4BF60}"/>
              </a:ext>
            </a:extLst>
          </p:cNvPr>
          <p:cNvGrpSpPr/>
          <p:nvPr/>
        </p:nvGrpSpPr>
        <p:grpSpPr>
          <a:xfrm>
            <a:off x="8087319" y="5609004"/>
            <a:ext cx="1266783" cy="320128"/>
            <a:chOff x="8140166" y="6066540"/>
            <a:chExt cx="1266783" cy="320128"/>
          </a:xfrm>
        </p:grpSpPr>
        <p:grpSp>
          <p:nvGrpSpPr>
            <p:cNvPr id="362" name="Group 361">
              <a:extLst>
                <a:ext uri="{FF2B5EF4-FFF2-40B4-BE49-F238E27FC236}">
                  <a16:creationId xmlns:a16="http://schemas.microsoft.com/office/drawing/2014/main" id="{32D45C31-838F-B3F7-B536-ABFE4DFECBD6}"/>
                </a:ext>
              </a:extLst>
            </p:cNvPr>
            <p:cNvGrpSpPr/>
            <p:nvPr/>
          </p:nvGrpSpPr>
          <p:grpSpPr>
            <a:xfrm>
              <a:off x="8140166" y="6066540"/>
              <a:ext cx="1266783" cy="320128"/>
              <a:chOff x="572533" y="1439916"/>
              <a:chExt cx="1266783" cy="320128"/>
            </a:xfrm>
          </p:grpSpPr>
          <p:sp>
            <p:nvSpPr>
              <p:cNvPr id="364" name="Rectangle 363">
                <a:extLst>
                  <a:ext uri="{FF2B5EF4-FFF2-40B4-BE49-F238E27FC236}">
                    <a16:creationId xmlns:a16="http://schemas.microsoft.com/office/drawing/2014/main" id="{4625C94A-B371-8BB9-CA39-BC80F6831412}"/>
                  </a:ext>
                </a:extLst>
              </p:cNvPr>
              <p:cNvSpPr/>
              <p:nvPr/>
            </p:nvSpPr>
            <p:spPr>
              <a:xfrm>
                <a:off x="575707" y="1439916"/>
                <a:ext cx="1263609"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335 SC(T)</a:t>
                </a:r>
                <a:br>
                  <a:rPr lang="en-US" sz="800" b="1" dirty="0">
                    <a:solidFill>
                      <a:schemeClr val="tx1"/>
                    </a:solidFill>
                  </a:rPr>
                </a:br>
                <a:r>
                  <a:rPr lang="en-US" sz="600" dirty="0">
                    <a:solidFill>
                      <a:schemeClr val="tx1"/>
                    </a:solidFill>
                  </a:rPr>
                  <a:t>East Point, GA</a:t>
                </a:r>
              </a:p>
            </p:txBody>
          </p:sp>
          <p:cxnSp>
            <p:nvCxnSpPr>
              <p:cNvPr id="365" name="Straight Connector 364">
                <a:extLst>
                  <a:ext uri="{FF2B5EF4-FFF2-40B4-BE49-F238E27FC236}">
                    <a16:creationId xmlns:a16="http://schemas.microsoft.com/office/drawing/2014/main" id="{4E43ADD3-2C44-3F53-6DAB-C39AA21EA046}"/>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14" name="Picture 178" descr="335th">
              <a:extLst>
                <a:ext uri="{FF2B5EF4-FFF2-40B4-BE49-F238E27FC236}">
                  <a16:creationId xmlns:a16="http://schemas.microsoft.com/office/drawing/2014/main" id="{173C3094-CFCD-A10C-070C-EA13BBF6AC8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220466" y="6132402"/>
              <a:ext cx="164595" cy="203912"/>
            </a:xfrm>
            <a:prstGeom prst="rect">
              <a:avLst/>
            </a:prstGeom>
            <a:noFill/>
            <a:ln w="9525">
              <a:noFill/>
              <a:miter lim="800000"/>
              <a:headEnd/>
              <a:tailEnd/>
            </a:ln>
          </p:spPr>
        </p:pic>
      </p:grpSp>
      <p:grpSp>
        <p:nvGrpSpPr>
          <p:cNvPr id="372" name="Group 371">
            <a:extLst>
              <a:ext uri="{FF2B5EF4-FFF2-40B4-BE49-F238E27FC236}">
                <a16:creationId xmlns:a16="http://schemas.microsoft.com/office/drawing/2014/main" id="{E91370FF-5893-A778-C910-2380D2CBA634}"/>
              </a:ext>
            </a:extLst>
          </p:cNvPr>
          <p:cNvGrpSpPr/>
          <p:nvPr/>
        </p:nvGrpSpPr>
        <p:grpSpPr>
          <a:xfrm>
            <a:off x="8087319" y="5220960"/>
            <a:ext cx="1266789" cy="320128"/>
            <a:chOff x="8140166" y="6066540"/>
            <a:chExt cx="1266789" cy="320128"/>
          </a:xfrm>
        </p:grpSpPr>
        <p:grpSp>
          <p:nvGrpSpPr>
            <p:cNvPr id="368" name="Group 367">
              <a:extLst>
                <a:ext uri="{FF2B5EF4-FFF2-40B4-BE49-F238E27FC236}">
                  <a16:creationId xmlns:a16="http://schemas.microsoft.com/office/drawing/2014/main" id="{326854DD-7BC8-B159-496D-D23F84C9A56C}"/>
                </a:ext>
              </a:extLst>
            </p:cNvPr>
            <p:cNvGrpSpPr/>
            <p:nvPr/>
          </p:nvGrpSpPr>
          <p:grpSpPr>
            <a:xfrm>
              <a:off x="8140166" y="6066540"/>
              <a:ext cx="1266789" cy="320128"/>
              <a:chOff x="572533" y="1439916"/>
              <a:chExt cx="1266789" cy="320128"/>
            </a:xfrm>
          </p:grpSpPr>
          <p:sp>
            <p:nvSpPr>
              <p:cNvPr id="370" name="Rectangle 369">
                <a:extLst>
                  <a:ext uri="{FF2B5EF4-FFF2-40B4-BE49-F238E27FC236}">
                    <a16:creationId xmlns:a16="http://schemas.microsoft.com/office/drawing/2014/main" id="{FBAAC017-78B9-F75E-AF84-A35246157702}"/>
                  </a:ext>
                </a:extLst>
              </p:cNvPr>
              <p:cNvSpPr/>
              <p:nvPr/>
            </p:nvSpPr>
            <p:spPr>
              <a:xfrm>
                <a:off x="575707" y="1439916"/>
                <a:ext cx="1263615"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3 MDSC</a:t>
                </a:r>
                <a:br>
                  <a:rPr lang="en-US" sz="800" b="1" dirty="0">
                    <a:solidFill>
                      <a:schemeClr val="tx1"/>
                    </a:solidFill>
                  </a:rPr>
                </a:br>
                <a:r>
                  <a:rPr lang="en-US" sz="600" dirty="0">
                    <a:solidFill>
                      <a:schemeClr val="tx1"/>
                    </a:solidFill>
                  </a:rPr>
                  <a:t>Fort </a:t>
                </a:r>
                <a:r>
                  <a:rPr lang="en-US" sz="600" dirty="0" err="1">
                    <a:solidFill>
                      <a:schemeClr val="tx1"/>
                    </a:solidFill>
                  </a:rPr>
                  <a:t>Gillem</a:t>
                </a:r>
                <a:r>
                  <a:rPr lang="en-US" sz="600" dirty="0">
                    <a:solidFill>
                      <a:schemeClr val="tx1"/>
                    </a:solidFill>
                  </a:rPr>
                  <a:t>, GA</a:t>
                </a:r>
              </a:p>
            </p:txBody>
          </p:sp>
          <p:cxnSp>
            <p:nvCxnSpPr>
              <p:cNvPr id="371" name="Straight Connector 370">
                <a:extLst>
                  <a:ext uri="{FF2B5EF4-FFF2-40B4-BE49-F238E27FC236}">
                    <a16:creationId xmlns:a16="http://schemas.microsoft.com/office/drawing/2014/main" id="{440DE06D-B8BF-48A6-0427-246678149837}"/>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11" name="Picture 167">
              <a:extLst>
                <a:ext uri="{FF2B5EF4-FFF2-40B4-BE49-F238E27FC236}">
                  <a16:creationId xmlns:a16="http://schemas.microsoft.com/office/drawing/2014/main" id="{7DB4B95E-A587-F9E5-F8B5-BD86C1E450B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8192680" y="6106982"/>
              <a:ext cx="221108" cy="245594"/>
            </a:xfrm>
            <a:prstGeom prst="rect">
              <a:avLst/>
            </a:prstGeom>
            <a:noFill/>
            <a:ln w="9525">
              <a:noFill/>
              <a:miter lim="800000"/>
              <a:headEnd/>
              <a:tailEnd/>
            </a:ln>
          </p:spPr>
        </p:pic>
      </p:grpSp>
      <p:grpSp>
        <p:nvGrpSpPr>
          <p:cNvPr id="378" name="Group 377">
            <a:extLst>
              <a:ext uri="{FF2B5EF4-FFF2-40B4-BE49-F238E27FC236}">
                <a16:creationId xmlns:a16="http://schemas.microsoft.com/office/drawing/2014/main" id="{2310C0D7-D562-4EAB-C6AB-CA542FD399B8}"/>
              </a:ext>
            </a:extLst>
          </p:cNvPr>
          <p:cNvGrpSpPr/>
          <p:nvPr/>
        </p:nvGrpSpPr>
        <p:grpSpPr>
          <a:xfrm>
            <a:off x="8087319" y="4830902"/>
            <a:ext cx="1266793" cy="320128"/>
            <a:chOff x="8140166" y="6066540"/>
            <a:chExt cx="1266793" cy="320128"/>
          </a:xfrm>
        </p:grpSpPr>
        <p:grpSp>
          <p:nvGrpSpPr>
            <p:cNvPr id="374" name="Group 373">
              <a:extLst>
                <a:ext uri="{FF2B5EF4-FFF2-40B4-BE49-F238E27FC236}">
                  <a16:creationId xmlns:a16="http://schemas.microsoft.com/office/drawing/2014/main" id="{9EDFE599-F4FE-96A3-2DB3-87749A4FD1B1}"/>
                </a:ext>
              </a:extLst>
            </p:cNvPr>
            <p:cNvGrpSpPr/>
            <p:nvPr/>
          </p:nvGrpSpPr>
          <p:grpSpPr>
            <a:xfrm>
              <a:off x="8140166" y="6066540"/>
              <a:ext cx="1266793" cy="320128"/>
              <a:chOff x="572533" y="1439916"/>
              <a:chExt cx="1266793" cy="320128"/>
            </a:xfrm>
          </p:grpSpPr>
          <p:sp>
            <p:nvSpPr>
              <p:cNvPr id="376" name="Rectangle 375">
                <a:extLst>
                  <a:ext uri="{FF2B5EF4-FFF2-40B4-BE49-F238E27FC236}">
                    <a16:creationId xmlns:a16="http://schemas.microsoft.com/office/drawing/2014/main" id="{A0705233-C6B0-C5BE-2476-2CCFF34FB219}"/>
                  </a:ext>
                </a:extLst>
              </p:cNvPr>
              <p:cNvSpPr/>
              <p:nvPr/>
            </p:nvSpPr>
            <p:spPr>
              <a:xfrm>
                <a:off x="575707" y="1439916"/>
                <a:ext cx="1263619"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81 RSC</a:t>
                </a:r>
                <a:br>
                  <a:rPr lang="en-US" sz="800" b="1" dirty="0">
                    <a:solidFill>
                      <a:schemeClr val="tx1"/>
                    </a:solidFill>
                  </a:rPr>
                </a:br>
                <a:r>
                  <a:rPr lang="en-US" sz="600" dirty="0">
                    <a:solidFill>
                      <a:schemeClr val="tx1"/>
                    </a:solidFill>
                  </a:rPr>
                  <a:t>Fort Jackson, SC</a:t>
                </a:r>
              </a:p>
            </p:txBody>
          </p:sp>
          <p:cxnSp>
            <p:nvCxnSpPr>
              <p:cNvPr id="377" name="Straight Connector 376">
                <a:extLst>
                  <a:ext uri="{FF2B5EF4-FFF2-40B4-BE49-F238E27FC236}">
                    <a16:creationId xmlns:a16="http://schemas.microsoft.com/office/drawing/2014/main" id="{1C0FE178-FC85-65DD-4DB2-E2FA740344B7}"/>
                  </a:ext>
                </a:extLst>
              </p:cNvPr>
              <p:cNvCxnSpPr>
                <a:cxnSpLocks/>
              </p:cNvCxnSpPr>
              <p:nvPr/>
            </p:nvCxnSpPr>
            <p:spPr>
              <a:xfrm>
                <a:off x="572533" y="1439916"/>
                <a:ext cx="0" cy="320128"/>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grpSp>
        <p:pic>
          <p:nvPicPr>
            <p:cNvPr id="107" name="Picture 77" descr="81INFDV1">
              <a:extLst>
                <a:ext uri="{FF2B5EF4-FFF2-40B4-BE49-F238E27FC236}">
                  <a16:creationId xmlns:a16="http://schemas.microsoft.com/office/drawing/2014/main" id="{21D773CD-5362-27D3-253F-3C52168EF9FC}"/>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214719" y="6140768"/>
              <a:ext cx="187582" cy="185375"/>
            </a:xfrm>
            <a:prstGeom prst="rect">
              <a:avLst/>
            </a:prstGeom>
            <a:noFill/>
            <a:ln w="9525">
              <a:noFill/>
              <a:miter lim="800000"/>
              <a:headEnd/>
              <a:tailEnd/>
            </a:ln>
          </p:spPr>
        </p:pic>
      </p:grpSp>
      <p:grpSp>
        <p:nvGrpSpPr>
          <p:cNvPr id="384" name="Group 383">
            <a:extLst>
              <a:ext uri="{FF2B5EF4-FFF2-40B4-BE49-F238E27FC236}">
                <a16:creationId xmlns:a16="http://schemas.microsoft.com/office/drawing/2014/main" id="{5C68794F-5D8B-2873-11A1-DC24227FB29C}"/>
              </a:ext>
            </a:extLst>
          </p:cNvPr>
          <p:cNvGrpSpPr/>
          <p:nvPr/>
        </p:nvGrpSpPr>
        <p:grpSpPr>
          <a:xfrm>
            <a:off x="8087319" y="4438187"/>
            <a:ext cx="1266795" cy="320128"/>
            <a:chOff x="8140166" y="6066540"/>
            <a:chExt cx="1266795" cy="320128"/>
          </a:xfrm>
        </p:grpSpPr>
        <p:grpSp>
          <p:nvGrpSpPr>
            <p:cNvPr id="380" name="Group 379">
              <a:extLst>
                <a:ext uri="{FF2B5EF4-FFF2-40B4-BE49-F238E27FC236}">
                  <a16:creationId xmlns:a16="http://schemas.microsoft.com/office/drawing/2014/main" id="{0FD89B10-AA18-CA2B-A148-BE12D217071F}"/>
                </a:ext>
              </a:extLst>
            </p:cNvPr>
            <p:cNvGrpSpPr/>
            <p:nvPr/>
          </p:nvGrpSpPr>
          <p:grpSpPr>
            <a:xfrm>
              <a:off x="8140166" y="6066540"/>
              <a:ext cx="1266795" cy="320128"/>
              <a:chOff x="572533" y="1439916"/>
              <a:chExt cx="1266795" cy="320128"/>
            </a:xfrm>
          </p:grpSpPr>
          <p:sp>
            <p:nvSpPr>
              <p:cNvPr id="382" name="Rectangle 381">
                <a:extLst>
                  <a:ext uri="{FF2B5EF4-FFF2-40B4-BE49-F238E27FC236}">
                    <a16:creationId xmlns:a16="http://schemas.microsoft.com/office/drawing/2014/main" id="{D09D22EC-1156-DCB9-D0E2-7D3B77056E91}"/>
                  </a:ext>
                </a:extLst>
              </p:cNvPr>
              <p:cNvSpPr/>
              <p:nvPr/>
            </p:nvSpPr>
            <p:spPr>
              <a:xfrm>
                <a:off x="575707" y="1439916"/>
                <a:ext cx="1263621"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108 TNG CMD (IET)</a:t>
                </a:r>
                <a:br>
                  <a:rPr lang="en-US" sz="800" b="1" dirty="0">
                    <a:solidFill>
                      <a:schemeClr val="tx1"/>
                    </a:solidFill>
                  </a:rPr>
                </a:br>
                <a:r>
                  <a:rPr lang="en-US" sz="600" dirty="0">
                    <a:solidFill>
                      <a:schemeClr val="tx1"/>
                    </a:solidFill>
                  </a:rPr>
                  <a:t>Charlotte, NC</a:t>
                </a:r>
              </a:p>
            </p:txBody>
          </p:sp>
          <p:cxnSp>
            <p:nvCxnSpPr>
              <p:cNvPr id="383" name="Straight Connector 382">
                <a:extLst>
                  <a:ext uri="{FF2B5EF4-FFF2-40B4-BE49-F238E27FC236}">
                    <a16:creationId xmlns:a16="http://schemas.microsoft.com/office/drawing/2014/main" id="{B035C8DE-E299-44BD-F018-604AE9E875BE}"/>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21" name="Picture 163" descr="108DIVS1">
              <a:extLst>
                <a:ext uri="{FF2B5EF4-FFF2-40B4-BE49-F238E27FC236}">
                  <a16:creationId xmlns:a16="http://schemas.microsoft.com/office/drawing/2014/main" id="{162D2FA0-5E8B-6C4C-46F2-FDBAB77D81C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208555" y="6142321"/>
              <a:ext cx="194086" cy="186445"/>
            </a:xfrm>
            <a:prstGeom prst="rect">
              <a:avLst/>
            </a:prstGeom>
            <a:noFill/>
            <a:ln w="9525">
              <a:noFill/>
              <a:miter lim="800000"/>
              <a:headEnd/>
              <a:tailEnd/>
            </a:ln>
          </p:spPr>
        </p:pic>
      </p:grpSp>
      <p:grpSp>
        <p:nvGrpSpPr>
          <p:cNvPr id="398" name="Group 397">
            <a:extLst>
              <a:ext uri="{FF2B5EF4-FFF2-40B4-BE49-F238E27FC236}">
                <a16:creationId xmlns:a16="http://schemas.microsoft.com/office/drawing/2014/main" id="{8C8033D8-780C-68F7-F148-2BDA6AE0DEC5}"/>
              </a:ext>
            </a:extLst>
          </p:cNvPr>
          <p:cNvGrpSpPr/>
          <p:nvPr/>
        </p:nvGrpSpPr>
        <p:grpSpPr>
          <a:xfrm>
            <a:off x="8848380" y="3532584"/>
            <a:ext cx="1538147" cy="801086"/>
            <a:chOff x="8854730" y="3532584"/>
            <a:chExt cx="1538147" cy="801086"/>
          </a:xfrm>
        </p:grpSpPr>
        <p:sp>
          <p:nvSpPr>
            <p:cNvPr id="4" name="Rectangle 3">
              <a:extLst>
                <a:ext uri="{FF2B5EF4-FFF2-40B4-BE49-F238E27FC236}">
                  <a16:creationId xmlns:a16="http://schemas.microsoft.com/office/drawing/2014/main" id="{E0025DD9-88D5-C4F7-3764-CF7CDF6CD9E7}"/>
                </a:ext>
              </a:extLst>
            </p:cNvPr>
            <p:cNvSpPr/>
            <p:nvPr/>
          </p:nvSpPr>
          <p:spPr bwMode="auto">
            <a:xfrm>
              <a:off x="8854730" y="3532584"/>
              <a:ext cx="1538147" cy="801086"/>
            </a:xfrm>
            <a:prstGeom prst="rect">
              <a:avLst/>
            </a:prstGeom>
            <a:solidFill>
              <a:schemeClr val="accent3"/>
            </a:solidFill>
            <a:ln w="12700" algn="ctr">
              <a:solidFill>
                <a:schemeClr val="accent3">
                  <a:lumMod val="75000"/>
                </a:schemeClr>
              </a:solidFill>
              <a:miter lim="800000"/>
              <a:headEnd/>
              <a:tailEnd/>
            </a:ln>
            <a:effectLst/>
          </p:spPr>
          <p:txBody>
            <a:bodyPr wrap="none" rtlCol="0" anchor="ctr"/>
            <a:lstStyle/>
            <a:p>
              <a:pPr algn="ctr"/>
              <a:endParaRPr lang="en-US" dirty="0" err="1"/>
            </a:p>
          </p:txBody>
        </p:sp>
        <p:grpSp>
          <p:nvGrpSpPr>
            <p:cNvPr id="395" name="Group 394">
              <a:extLst>
                <a:ext uri="{FF2B5EF4-FFF2-40B4-BE49-F238E27FC236}">
                  <a16:creationId xmlns:a16="http://schemas.microsoft.com/office/drawing/2014/main" id="{FF22916E-9378-75A9-4427-70BD10B694C0}"/>
                </a:ext>
              </a:extLst>
            </p:cNvPr>
            <p:cNvGrpSpPr/>
            <p:nvPr/>
          </p:nvGrpSpPr>
          <p:grpSpPr>
            <a:xfrm>
              <a:off x="8932410" y="3960323"/>
              <a:ext cx="1405888" cy="320128"/>
              <a:chOff x="9087034" y="4745066"/>
              <a:chExt cx="1405888" cy="320128"/>
            </a:xfrm>
          </p:grpSpPr>
          <p:grpSp>
            <p:nvGrpSpPr>
              <p:cNvPr id="386" name="Group 385">
                <a:extLst>
                  <a:ext uri="{FF2B5EF4-FFF2-40B4-BE49-F238E27FC236}">
                    <a16:creationId xmlns:a16="http://schemas.microsoft.com/office/drawing/2014/main" id="{8CE8552F-9B01-1107-450C-7AD2995382F2}"/>
                  </a:ext>
                </a:extLst>
              </p:cNvPr>
              <p:cNvGrpSpPr/>
              <p:nvPr/>
            </p:nvGrpSpPr>
            <p:grpSpPr>
              <a:xfrm>
                <a:off x="9087034" y="4745066"/>
                <a:ext cx="1405888" cy="320128"/>
                <a:chOff x="572533" y="1439916"/>
                <a:chExt cx="1292652" cy="320128"/>
              </a:xfrm>
            </p:grpSpPr>
            <p:sp>
              <p:nvSpPr>
                <p:cNvPr id="388" name="Rectangle 387">
                  <a:extLst>
                    <a:ext uri="{FF2B5EF4-FFF2-40B4-BE49-F238E27FC236}">
                      <a16:creationId xmlns:a16="http://schemas.microsoft.com/office/drawing/2014/main" id="{596E79B9-10F7-2C9B-CE07-1479B94FC583}"/>
                    </a:ext>
                  </a:extLst>
                </p:cNvPr>
                <p:cNvSpPr/>
                <p:nvPr/>
              </p:nvSpPr>
              <p:spPr>
                <a:xfrm>
                  <a:off x="575706" y="1439916"/>
                  <a:ext cx="1289479"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USACAPOC</a:t>
                  </a:r>
                  <a:br>
                    <a:rPr lang="en-US" sz="800" b="1" dirty="0">
                      <a:solidFill>
                        <a:schemeClr val="tx1"/>
                      </a:solidFill>
                    </a:rPr>
                  </a:br>
                  <a:r>
                    <a:rPr lang="en-US" sz="600" dirty="0">
                      <a:solidFill>
                        <a:schemeClr val="tx1"/>
                      </a:solidFill>
                    </a:rPr>
                    <a:t>Fort Liberty, NC</a:t>
                  </a:r>
                </a:p>
              </p:txBody>
            </p:sp>
            <p:cxnSp>
              <p:nvCxnSpPr>
                <p:cNvPr id="389" name="Straight Connector 388">
                  <a:extLst>
                    <a:ext uri="{FF2B5EF4-FFF2-40B4-BE49-F238E27FC236}">
                      <a16:creationId xmlns:a16="http://schemas.microsoft.com/office/drawing/2014/main" id="{FFA5397A-A935-CC30-CCFF-1DE18D79CB43}"/>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54" name="Picture 195" descr="USACAPOC2">
                <a:extLst>
                  <a:ext uri="{FF2B5EF4-FFF2-40B4-BE49-F238E27FC236}">
                    <a16:creationId xmlns:a16="http://schemas.microsoft.com/office/drawing/2014/main" id="{47731BF6-2B66-5381-8956-F388A1B0A9C9}"/>
                  </a:ext>
                </a:extLst>
              </p:cNvPr>
              <p:cNvPicPr>
                <a:picLocks noChangeAspect="1" noChangeArrowheads="1"/>
              </p:cNvPicPr>
              <p:nvPr/>
            </p:nvPicPr>
            <p:blipFill>
              <a:blip r:embed="rId19" cstate="print"/>
              <a:srcRect/>
              <a:stretch>
                <a:fillRect/>
              </a:stretch>
            </p:blipFill>
            <p:spPr bwMode="auto">
              <a:xfrm>
                <a:off x="9177574" y="4807004"/>
                <a:ext cx="149523" cy="207447"/>
              </a:xfrm>
              <a:prstGeom prst="rect">
                <a:avLst/>
              </a:prstGeom>
              <a:noFill/>
              <a:ln w="9525">
                <a:noFill/>
                <a:miter lim="800000"/>
                <a:headEnd/>
                <a:tailEnd/>
              </a:ln>
            </p:spPr>
          </p:pic>
        </p:grpSp>
        <p:grpSp>
          <p:nvGrpSpPr>
            <p:cNvPr id="396" name="Group 395">
              <a:extLst>
                <a:ext uri="{FF2B5EF4-FFF2-40B4-BE49-F238E27FC236}">
                  <a16:creationId xmlns:a16="http://schemas.microsoft.com/office/drawing/2014/main" id="{2CF8FDB9-1148-7C54-EF62-4A0FEAFD14AB}"/>
                </a:ext>
              </a:extLst>
            </p:cNvPr>
            <p:cNvGrpSpPr/>
            <p:nvPr/>
          </p:nvGrpSpPr>
          <p:grpSpPr>
            <a:xfrm>
              <a:off x="8929236" y="3583055"/>
              <a:ext cx="1409066" cy="320128"/>
              <a:chOff x="9087034" y="5158056"/>
              <a:chExt cx="1409066" cy="320128"/>
            </a:xfrm>
          </p:grpSpPr>
          <p:grpSp>
            <p:nvGrpSpPr>
              <p:cNvPr id="391" name="Group 390">
                <a:extLst>
                  <a:ext uri="{FF2B5EF4-FFF2-40B4-BE49-F238E27FC236}">
                    <a16:creationId xmlns:a16="http://schemas.microsoft.com/office/drawing/2014/main" id="{3230ED0D-C3B8-C34E-E9F0-B5EFC201DD25}"/>
                  </a:ext>
                </a:extLst>
              </p:cNvPr>
              <p:cNvGrpSpPr/>
              <p:nvPr/>
            </p:nvGrpSpPr>
            <p:grpSpPr>
              <a:xfrm>
                <a:off x="9087034" y="5158056"/>
                <a:ext cx="1409066" cy="320128"/>
                <a:chOff x="572533" y="1439916"/>
                <a:chExt cx="1409066" cy="320128"/>
              </a:xfrm>
            </p:grpSpPr>
            <p:sp>
              <p:nvSpPr>
                <p:cNvPr id="393" name="Rectangle 392">
                  <a:extLst>
                    <a:ext uri="{FF2B5EF4-FFF2-40B4-BE49-F238E27FC236}">
                      <a16:creationId xmlns:a16="http://schemas.microsoft.com/office/drawing/2014/main" id="{23F3F324-39B6-E47E-F974-C4E69B513736}"/>
                    </a:ext>
                  </a:extLst>
                </p:cNvPr>
                <p:cNvSpPr/>
                <p:nvPr/>
              </p:nvSpPr>
              <p:spPr>
                <a:xfrm>
                  <a:off x="575706" y="1439916"/>
                  <a:ext cx="1405893"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U.S. Army Reserve HQ</a:t>
                  </a:r>
                  <a:br>
                    <a:rPr lang="en-US" sz="800" b="1" dirty="0">
                      <a:solidFill>
                        <a:schemeClr val="tx1"/>
                      </a:solidFill>
                    </a:rPr>
                  </a:br>
                  <a:r>
                    <a:rPr lang="en-US" sz="600" dirty="0">
                      <a:solidFill>
                        <a:schemeClr val="tx1"/>
                      </a:solidFill>
                    </a:rPr>
                    <a:t>Fort Liberty, NC</a:t>
                  </a:r>
                </a:p>
              </p:txBody>
            </p:sp>
            <p:cxnSp>
              <p:nvCxnSpPr>
                <p:cNvPr id="394" name="Straight Connector 393">
                  <a:extLst>
                    <a:ext uri="{FF2B5EF4-FFF2-40B4-BE49-F238E27FC236}">
                      <a16:creationId xmlns:a16="http://schemas.microsoft.com/office/drawing/2014/main" id="{F85E0FB2-B551-D897-91DA-B95278F0AB11}"/>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58" name="Picture 57">
                <a:extLst>
                  <a:ext uri="{FF2B5EF4-FFF2-40B4-BE49-F238E27FC236}">
                    <a16:creationId xmlns:a16="http://schemas.microsoft.com/office/drawing/2014/main" id="{6B333BD3-3789-9B2D-53AD-8E8949B655A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151267" y="5223401"/>
                <a:ext cx="210589" cy="210589"/>
              </a:xfrm>
              <a:prstGeom prst="rect">
                <a:avLst/>
              </a:prstGeom>
            </p:spPr>
          </p:pic>
        </p:grpSp>
      </p:grpSp>
      <p:grpSp>
        <p:nvGrpSpPr>
          <p:cNvPr id="404" name="Group 403">
            <a:extLst>
              <a:ext uri="{FF2B5EF4-FFF2-40B4-BE49-F238E27FC236}">
                <a16:creationId xmlns:a16="http://schemas.microsoft.com/office/drawing/2014/main" id="{374BCDEA-E534-CB87-A079-991DEB076897}"/>
              </a:ext>
            </a:extLst>
          </p:cNvPr>
          <p:cNvGrpSpPr/>
          <p:nvPr/>
        </p:nvGrpSpPr>
        <p:grpSpPr>
          <a:xfrm>
            <a:off x="8877893" y="2982718"/>
            <a:ext cx="1454053" cy="320128"/>
            <a:chOff x="9084810" y="4112723"/>
            <a:chExt cx="1454053" cy="320128"/>
          </a:xfrm>
        </p:grpSpPr>
        <p:grpSp>
          <p:nvGrpSpPr>
            <p:cNvPr id="400" name="Group 399">
              <a:extLst>
                <a:ext uri="{FF2B5EF4-FFF2-40B4-BE49-F238E27FC236}">
                  <a16:creationId xmlns:a16="http://schemas.microsoft.com/office/drawing/2014/main" id="{B5DCCD39-3039-0F78-8B72-8570FF1F4D2F}"/>
                </a:ext>
              </a:extLst>
            </p:cNvPr>
            <p:cNvGrpSpPr/>
            <p:nvPr/>
          </p:nvGrpSpPr>
          <p:grpSpPr>
            <a:xfrm>
              <a:off x="9084810" y="4112723"/>
              <a:ext cx="1454053" cy="320128"/>
              <a:chOff x="572533" y="1439916"/>
              <a:chExt cx="1336938" cy="320128"/>
            </a:xfrm>
          </p:grpSpPr>
          <p:sp>
            <p:nvSpPr>
              <p:cNvPr id="402" name="Rectangle 401">
                <a:extLst>
                  <a:ext uri="{FF2B5EF4-FFF2-40B4-BE49-F238E27FC236}">
                    <a16:creationId xmlns:a16="http://schemas.microsoft.com/office/drawing/2014/main" id="{2513FDAC-7D5C-13CF-078D-1A970FA9DA8A}"/>
                  </a:ext>
                </a:extLst>
              </p:cNvPr>
              <p:cNvSpPr/>
              <p:nvPr/>
            </p:nvSpPr>
            <p:spPr>
              <a:xfrm>
                <a:off x="575706" y="1439916"/>
                <a:ext cx="1333765"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80 TNG CMD (TASS)</a:t>
                </a:r>
                <a:br>
                  <a:rPr lang="en-US" sz="800" b="1" dirty="0">
                    <a:solidFill>
                      <a:schemeClr val="tx1"/>
                    </a:solidFill>
                  </a:rPr>
                </a:br>
                <a:r>
                  <a:rPr lang="en-US" sz="600" dirty="0">
                    <a:solidFill>
                      <a:schemeClr val="tx1"/>
                    </a:solidFill>
                  </a:rPr>
                  <a:t>Richmond, VA</a:t>
                </a:r>
              </a:p>
            </p:txBody>
          </p:sp>
          <p:cxnSp>
            <p:nvCxnSpPr>
              <p:cNvPr id="403" name="Straight Connector 402">
                <a:extLst>
                  <a:ext uri="{FF2B5EF4-FFF2-40B4-BE49-F238E27FC236}">
                    <a16:creationId xmlns:a16="http://schemas.microsoft.com/office/drawing/2014/main" id="{4EC7AC00-1A1D-1D8F-35F7-D729CF6A3589}"/>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50" name="Picture 201">
              <a:extLst>
                <a:ext uri="{FF2B5EF4-FFF2-40B4-BE49-F238E27FC236}">
                  <a16:creationId xmlns:a16="http://schemas.microsoft.com/office/drawing/2014/main" id="{37AE91B5-D6C9-3C63-33D5-0FCAD703C6F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9147238" y="4170557"/>
              <a:ext cx="215883" cy="223276"/>
            </a:xfrm>
            <a:prstGeom prst="rect">
              <a:avLst/>
            </a:prstGeom>
            <a:noFill/>
            <a:ln w="9525">
              <a:noFill/>
              <a:miter lim="800000"/>
              <a:headEnd/>
              <a:tailEnd/>
            </a:ln>
          </p:spPr>
        </p:pic>
      </p:grpSp>
      <p:grpSp>
        <p:nvGrpSpPr>
          <p:cNvPr id="410" name="Group 409">
            <a:extLst>
              <a:ext uri="{FF2B5EF4-FFF2-40B4-BE49-F238E27FC236}">
                <a16:creationId xmlns:a16="http://schemas.microsoft.com/office/drawing/2014/main" id="{14CE4831-C446-04BF-FDBD-C4A28844A736}"/>
              </a:ext>
            </a:extLst>
          </p:cNvPr>
          <p:cNvGrpSpPr/>
          <p:nvPr/>
        </p:nvGrpSpPr>
        <p:grpSpPr>
          <a:xfrm>
            <a:off x="8877893" y="2580550"/>
            <a:ext cx="1454053" cy="320128"/>
            <a:chOff x="9036643" y="3135118"/>
            <a:chExt cx="1454053" cy="320128"/>
          </a:xfrm>
        </p:grpSpPr>
        <p:grpSp>
          <p:nvGrpSpPr>
            <p:cNvPr id="406" name="Group 405">
              <a:extLst>
                <a:ext uri="{FF2B5EF4-FFF2-40B4-BE49-F238E27FC236}">
                  <a16:creationId xmlns:a16="http://schemas.microsoft.com/office/drawing/2014/main" id="{07FCD8AB-ED53-CDA0-5B6B-9BB293DD1E85}"/>
                </a:ext>
              </a:extLst>
            </p:cNvPr>
            <p:cNvGrpSpPr/>
            <p:nvPr/>
          </p:nvGrpSpPr>
          <p:grpSpPr>
            <a:xfrm>
              <a:off x="9036643" y="3135118"/>
              <a:ext cx="1454053" cy="320128"/>
              <a:chOff x="572533" y="1439916"/>
              <a:chExt cx="1336938" cy="320128"/>
            </a:xfrm>
          </p:grpSpPr>
          <p:sp>
            <p:nvSpPr>
              <p:cNvPr id="408" name="Rectangle 407">
                <a:extLst>
                  <a:ext uri="{FF2B5EF4-FFF2-40B4-BE49-F238E27FC236}">
                    <a16:creationId xmlns:a16="http://schemas.microsoft.com/office/drawing/2014/main" id="{78725D73-E688-726B-5DC1-5F6BD54828A3}"/>
                  </a:ext>
                </a:extLst>
              </p:cNvPr>
              <p:cNvSpPr/>
              <p:nvPr/>
            </p:nvSpPr>
            <p:spPr>
              <a:xfrm>
                <a:off x="575706" y="1439916"/>
                <a:ext cx="1333765"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MIRC</a:t>
                </a:r>
                <a:br>
                  <a:rPr lang="en-US" sz="800" b="1" dirty="0">
                    <a:solidFill>
                      <a:schemeClr val="tx1"/>
                    </a:solidFill>
                  </a:rPr>
                </a:br>
                <a:r>
                  <a:rPr lang="en-US" sz="600" dirty="0">
                    <a:solidFill>
                      <a:schemeClr val="tx1"/>
                    </a:solidFill>
                  </a:rPr>
                  <a:t>Fort Belvoir, VA</a:t>
                </a:r>
              </a:p>
            </p:txBody>
          </p:sp>
          <p:cxnSp>
            <p:nvCxnSpPr>
              <p:cNvPr id="409" name="Straight Connector 408">
                <a:extLst>
                  <a:ext uri="{FF2B5EF4-FFF2-40B4-BE49-F238E27FC236}">
                    <a16:creationId xmlns:a16="http://schemas.microsoft.com/office/drawing/2014/main" id="{F6596151-B2DC-2468-1B0C-CAABEAA4E9E2}"/>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46" name="Picture 191">
              <a:extLst>
                <a:ext uri="{FF2B5EF4-FFF2-40B4-BE49-F238E27FC236}">
                  <a16:creationId xmlns:a16="http://schemas.microsoft.com/office/drawing/2014/main" id="{D0CB1BEE-98E2-3997-3F66-C0E44C5568E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9119309" y="3189874"/>
              <a:ext cx="173182" cy="223237"/>
            </a:xfrm>
            <a:prstGeom prst="rect">
              <a:avLst/>
            </a:prstGeom>
            <a:noFill/>
            <a:ln w="9525">
              <a:noFill/>
              <a:miter lim="800000"/>
              <a:headEnd/>
              <a:tailEnd/>
            </a:ln>
          </p:spPr>
        </p:pic>
      </p:grpSp>
      <p:grpSp>
        <p:nvGrpSpPr>
          <p:cNvPr id="416" name="Group 415">
            <a:extLst>
              <a:ext uri="{FF2B5EF4-FFF2-40B4-BE49-F238E27FC236}">
                <a16:creationId xmlns:a16="http://schemas.microsoft.com/office/drawing/2014/main" id="{F3154F0F-38D8-991F-E2C2-FE696AB2069E}"/>
              </a:ext>
            </a:extLst>
          </p:cNvPr>
          <p:cNvGrpSpPr/>
          <p:nvPr/>
        </p:nvGrpSpPr>
        <p:grpSpPr>
          <a:xfrm>
            <a:off x="8877893" y="2189121"/>
            <a:ext cx="1454053" cy="320128"/>
            <a:chOff x="9036643" y="3135118"/>
            <a:chExt cx="1454053" cy="320128"/>
          </a:xfrm>
        </p:grpSpPr>
        <p:grpSp>
          <p:nvGrpSpPr>
            <p:cNvPr id="412" name="Group 411">
              <a:extLst>
                <a:ext uri="{FF2B5EF4-FFF2-40B4-BE49-F238E27FC236}">
                  <a16:creationId xmlns:a16="http://schemas.microsoft.com/office/drawing/2014/main" id="{06E8C4BA-3EFB-B0A3-36F6-C91D3D54BF40}"/>
                </a:ext>
              </a:extLst>
            </p:cNvPr>
            <p:cNvGrpSpPr/>
            <p:nvPr/>
          </p:nvGrpSpPr>
          <p:grpSpPr>
            <a:xfrm>
              <a:off x="9036643" y="3135118"/>
              <a:ext cx="1454053" cy="320128"/>
              <a:chOff x="572533" y="1439916"/>
              <a:chExt cx="1336938" cy="320128"/>
            </a:xfrm>
          </p:grpSpPr>
          <p:sp>
            <p:nvSpPr>
              <p:cNvPr id="414" name="Rectangle 413">
                <a:extLst>
                  <a:ext uri="{FF2B5EF4-FFF2-40B4-BE49-F238E27FC236}">
                    <a16:creationId xmlns:a16="http://schemas.microsoft.com/office/drawing/2014/main" id="{84603918-5DDA-BEA4-35F3-A095D806E90A}"/>
                  </a:ext>
                </a:extLst>
              </p:cNvPr>
              <p:cNvSpPr/>
              <p:nvPr/>
            </p:nvSpPr>
            <p:spPr>
              <a:xfrm>
                <a:off x="575706" y="1439916"/>
                <a:ext cx="1333765"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USAR Legal CMD</a:t>
                </a:r>
                <a:br>
                  <a:rPr lang="en-US" sz="800" b="1" dirty="0">
                    <a:solidFill>
                      <a:schemeClr val="tx1"/>
                    </a:solidFill>
                  </a:rPr>
                </a:br>
                <a:r>
                  <a:rPr lang="en-US" sz="600" dirty="0">
                    <a:solidFill>
                      <a:schemeClr val="tx1"/>
                    </a:solidFill>
                  </a:rPr>
                  <a:t>Gaithersburg, MD</a:t>
                </a:r>
              </a:p>
            </p:txBody>
          </p:sp>
          <p:cxnSp>
            <p:nvCxnSpPr>
              <p:cNvPr id="415" name="Straight Connector 414">
                <a:extLst>
                  <a:ext uri="{FF2B5EF4-FFF2-40B4-BE49-F238E27FC236}">
                    <a16:creationId xmlns:a16="http://schemas.microsoft.com/office/drawing/2014/main" id="{6EF8AD1D-C901-8FEF-E304-26126478B358}"/>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43" name="Picture 142">
              <a:extLst>
                <a:ext uri="{FF2B5EF4-FFF2-40B4-BE49-F238E27FC236}">
                  <a16:creationId xmlns:a16="http://schemas.microsoft.com/office/drawing/2014/main" id="{5349B9D0-9DB3-C008-24C4-E1C4E220F6BE}"/>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9095597" y="3203572"/>
              <a:ext cx="215764" cy="187374"/>
            </a:xfrm>
            <a:prstGeom prst="rect">
              <a:avLst/>
            </a:prstGeom>
          </p:spPr>
        </p:pic>
      </p:grpSp>
      <p:grpSp>
        <p:nvGrpSpPr>
          <p:cNvPr id="422" name="Group 421">
            <a:extLst>
              <a:ext uri="{FF2B5EF4-FFF2-40B4-BE49-F238E27FC236}">
                <a16:creationId xmlns:a16="http://schemas.microsoft.com/office/drawing/2014/main" id="{57CA1F9A-8403-778E-3DB4-1CE559829160}"/>
              </a:ext>
            </a:extLst>
          </p:cNvPr>
          <p:cNvGrpSpPr/>
          <p:nvPr/>
        </p:nvGrpSpPr>
        <p:grpSpPr>
          <a:xfrm>
            <a:off x="8877893" y="1781146"/>
            <a:ext cx="1454053" cy="320128"/>
            <a:chOff x="9036643" y="3135118"/>
            <a:chExt cx="1454053" cy="320128"/>
          </a:xfrm>
        </p:grpSpPr>
        <p:grpSp>
          <p:nvGrpSpPr>
            <p:cNvPr id="418" name="Group 417">
              <a:extLst>
                <a:ext uri="{FF2B5EF4-FFF2-40B4-BE49-F238E27FC236}">
                  <a16:creationId xmlns:a16="http://schemas.microsoft.com/office/drawing/2014/main" id="{95DB78C0-CDB7-A04C-2DE0-63A9D515CA4F}"/>
                </a:ext>
              </a:extLst>
            </p:cNvPr>
            <p:cNvGrpSpPr/>
            <p:nvPr/>
          </p:nvGrpSpPr>
          <p:grpSpPr>
            <a:xfrm>
              <a:off x="9036643" y="3135118"/>
              <a:ext cx="1454053" cy="320128"/>
              <a:chOff x="572533" y="1439916"/>
              <a:chExt cx="1336938" cy="320128"/>
            </a:xfrm>
          </p:grpSpPr>
          <p:sp>
            <p:nvSpPr>
              <p:cNvPr id="420" name="Rectangle 419">
                <a:extLst>
                  <a:ext uri="{FF2B5EF4-FFF2-40B4-BE49-F238E27FC236}">
                    <a16:creationId xmlns:a16="http://schemas.microsoft.com/office/drawing/2014/main" id="{9EA56F30-8772-0A21-2E49-274DB7027139}"/>
                  </a:ext>
                </a:extLst>
              </p:cNvPr>
              <p:cNvSpPr/>
              <p:nvPr/>
            </p:nvSpPr>
            <p:spPr>
              <a:xfrm>
                <a:off x="575706" y="1439916"/>
                <a:ext cx="1333765"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99 RSC</a:t>
                </a:r>
                <a:br>
                  <a:rPr lang="en-US" sz="800" b="1" dirty="0">
                    <a:solidFill>
                      <a:schemeClr val="tx1"/>
                    </a:solidFill>
                  </a:rPr>
                </a:br>
                <a:r>
                  <a:rPr lang="en-US" sz="600" dirty="0">
                    <a:solidFill>
                      <a:schemeClr val="tx1"/>
                    </a:solidFill>
                  </a:rPr>
                  <a:t>JB McGuire-Dix-Lakehurst, NJ</a:t>
                </a:r>
              </a:p>
            </p:txBody>
          </p:sp>
          <p:cxnSp>
            <p:nvCxnSpPr>
              <p:cNvPr id="421" name="Straight Connector 420">
                <a:extLst>
                  <a:ext uri="{FF2B5EF4-FFF2-40B4-BE49-F238E27FC236}">
                    <a16:creationId xmlns:a16="http://schemas.microsoft.com/office/drawing/2014/main" id="{EFE6C728-5192-1218-2549-944FCF764623}"/>
                  </a:ext>
                </a:extLst>
              </p:cNvPr>
              <p:cNvCxnSpPr>
                <a:cxnSpLocks/>
              </p:cNvCxnSpPr>
              <p:nvPr/>
            </p:nvCxnSpPr>
            <p:spPr>
              <a:xfrm>
                <a:off x="572533" y="1439916"/>
                <a:ext cx="0" cy="320128"/>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grpSp>
        <p:pic>
          <p:nvPicPr>
            <p:cNvPr id="168" name="Picture 232" descr="99INFDS1">
              <a:extLst>
                <a:ext uri="{FF2B5EF4-FFF2-40B4-BE49-F238E27FC236}">
                  <a16:creationId xmlns:a16="http://schemas.microsoft.com/office/drawing/2014/main" id="{82BDAD31-132A-9E6F-3F64-27805EBB40FE}"/>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9111895" y="3211608"/>
              <a:ext cx="190237" cy="187582"/>
            </a:xfrm>
            <a:prstGeom prst="rect">
              <a:avLst/>
            </a:prstGeom>
            <a:noFill/>
            <a:ln w="9525">
              <a:noFill/>
              <a:miter lim="800000"/>
              <a:headEnd/>
              <a:tailEnd/>
            </a:ln>
          </p:spPr>
        </p:pic>
      </p:grpSp>
      <p:grpSp>
        <p:nvGrpSpPr>
          <p:cNvPr id="428" name="Group 427">
            <a:extLst>
              <a:ext uri="{FF2B5EF4-FFF2-40B4-BE49-F238E27FC236}">
                <a16:creationId xmlns:a16="http://schemas.microsoft.com/office/drawing/2014/main" id="{9CA04ED1-09E7-852A-7FB4-A0F2259CE1AB}"/>
              </a:ext>
            </a:extLst>
          </p:cNvPr>
          <p:cNvGrpSpPr/>
          <p:nvPr/>
        </p:nvGrpSpPr>
        <p:grpSpPr>
          <a:xfrm>
            <a:off x="8877893" y="1382683"/>
            <a:ext cx="1454053" cy="320128"/>
            <a:chOff x="9036643" y="3135118"/>
            <a:chExt cx="1454053" cy="320128"/>
          </a:xfrm>
        </p:grpSpPr>
        <p:grpSp>
          <p:nvGrpSpPr>
            <p:cNvPr id="424" name="Group 423">
              <a:extLst>
                <a:ext uri="{FF2B5EF4-FFF2-40B4-BE49-F238E27FC236}">
                  <a16:creationId xmlns:a16="http://schemas.microsoft.com/office/drawing/2014/main" id="{00699682-31EB-DC21-D134-DB081236C62C}"/>
                </a:ext>
              </a:extLst>
            </p:cNvPr>
            <p:cNvGrpSpPr/>
            <p:nvPr/>
          </p:nvGrpSpPr>
          <p:grpSpPr>
            <a:xfrm>
              <a:off x="9036643" y="3135118"/>
              <a:ext cx="1454053" cy="320128"/>
              <a:chOff x="572533" y="1439916"/>
              <a:chExt cx="1336938" cy="320128"/>
            </a:xfrm>
          </p:grpSpPr>
          <p:sp>
            <p:nvSpPr>
              <p:cNvPr id="426" name="Rectangle 425">
                <a:extLst>
                  <a:ext uri="{FF2B5EF4-FFF2-40B4-BE49-F238E27FC236}">
                    <a16:creationId xmlns:a16="http://schemas.microsoft.com/office/drawing/2014/main" id="{4DD840D8-EFB8-0CF2-3693-7251FD547DF1}"/>
                  </a:ext>
                </a:extLst>
              </p:cNvPr>
              <p:cNvSpPr/>
              <p:nvPr/>
            </p:nvSpPr>
            <p:spPr>
              <a:xfrm>
                <a:off x="575706" y="1439916"/>
                <a:ext cx="1333765"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200 MP CMD</a:t>
                </a:r>
                <a:br>
                  <a:rPr lang="en-US" sz="800" b="1" dirty="0">
                    <a:solidFill>
                      <a:schemeClr val="tx1"/>
                    </a:solidFill>
                  </a:rPr>
                </a:br>
                <a:r>
                  <a:rPr lang="en-US" sz="600" dirty="0">
                    <a:solidFill>
                      <a:schemeClr val="tx1"/>
                    </a:solidFill>
                  </a:rPr>
                  <a:t>Fort Meade, MD</a:t>
                </a:r>
              </a:p>
            </p:txBody>
          </p:sp>
          <p:cxnSp>
            <p:nvCxnSpPr>
              <p:cNvPr id="427" name="Straight Connector 426">
                <a:extLst>
                  <a:ext uri="{FF2B5EF4-FFF2-40B4-BE49-F238E27FC236}">
                    <a16:creationId xmlns:a16="http://schemas.microsoft.com/office/drawing/2014/main" id="{E0686100-42C3-9BAF-89C0-FAD659C87E52}"/>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65" name="Picture 188">
              <a:extLst>
                <a:ext uri="{FF2B5EF4-FFF2-40B4-BE49-F238E27FC236}">
                  <a16:creationId xmlns:a16="http://schemas.microsoft.com/office/drawing/2014/main" id="{CC385259-09ED-E1A7-11AC-6B9F0AFFE3D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a:off x="9123720" y="3191116"/>
              <a:ext cx="158010" cy="223276"/>
            </a:xfrm>
            <a:prstGeom prst="rect">
              <a:avLst/>
            </a:prstGeom>
            <a:noFill/>
            <a:ln w="9525">
              <a:noFill/>
              <a:miter lim="800000"/>
              <a:headEnd/>
              <a:tailEnd/>
            </a:ln>
          </p:spPr>
        </p:pic>
      </p:grpSp>
      <p:sp>
        <p:nvSpPr>
          <p:cNvPr id="430" name="Rectangle 429">
            <a:extLst>
              <a:ext uri="{FF2B5EF4-FFF2-40B4-BE49-F238E27FC236}">
                <a16:creationId xmlns:a16="http://schemas.microsoft.com/office/drawing/2014/main" id="{637283F6-8F63-A7D4-3402-1D0EA18C655D}"/>
              </a:ext>
            </a:extLst>
          </p:cNvPr>
          <p:cNvSpPr/>
          <p:nvPr/>
        </p:nvSpPr>
        <p:spPr bwMode="auto">
          <a:xfrm>
            <a:off x="5957053" y="1910104"/>
            <a:ext cx="1538147" cy="1174915"/>
          </a:xfrm>
          <a:prstGeom prst="rect">
            <a:avLst/>
          </a:prstGeom>
          <a:solidFill>
            <a:schemeClr val="accent3"/>
          </a:solidFill>
          <a:ln w="12700" algn="ctr">
            <a:solidFill>
              <a:schemeClr val="accent3">
                <a:lumMod val="75000"/>
              </a:schemeClr>
            </a:solidFill>
            <a:miter lim="800000"/>
            <a:headEnd/>
            <a:tailEnd/>
          </a:ln>
          <a:effectLst/>
        </p:spPr>
        <p:txBody>
          <a:bodyPr wrap="none" rtlCol="0" anchor="ctr"/>
          <a:lstStyle/>
          <a:p>
            <a:pPr algn="ctr"/>
            <a:endParaRPr lang="en-US" dirty="0" err="1"/>
          </a:p>
        </p:txBody>
      </p:sp>
      <p:grpSp>
        <p:nvGrpSpPr>
          <p:cNvPr id="447" name="Group 446">
            <a:extLst>
              <a:ext uri="{FF2B5EF4-FFF2-40B4-BE49-F238E27FC236}">
                <a16:creationId xmlns:a16="http://schemas.microsoft.com/office/drawing/2014/main" id="{EA62F707-3FBC-7562-342A-AF03A263CC25}"/>
              </a:ext>
            </a:extLst>
          </p:cNvPr>
          <p:cNvGrpSpPr/>
          <p:nvPr/>
        </p:nvGrpSpPr>
        <p:grpSpPr>
          <a:xfrm>
            <a:off x="6031559" y="1960575"/>
            <a:ext cx="1409066" cy="320128"/>
            <a:chOff x="6002598" y="3461770"/>
            <a:chExt cx="1409066" cy="320128"/>
          </a:xfrm>
        </p:grpSpPr>
        <p:grpSp>
          <p:nvGrpSpPr>
            <p:cNvPr id="433" name="Group 432">
              <a:extLst>
                <a:ext uri="{FF2B5EF4-FFF2-40B4-BE49-F238E27FC236}">
                  <a16:creationId xmlns:a16="http://schemas.microsoft.com/office/drawing/2014/main" id="{689788B6-D1F8-90A1-1D6D-48248D335A0D}"/>
                </a:ext>
              </a:extLst>
            </p:cNvPr>
            <p:cNvGrpSpPr/>
            <p:nvPr/>
          </p:nvGrpSpPr>
          <p:grpSpPr>
            <a:xfrm>
              <a:off x="6002598" y="3461770"/>
              <a:ext cx="1409066" cy="320128"/>
              <a:chOff x="572533" y="1439916"/>
              <a:chExt cx="1409066" cy="320128"/>
            </a:xfrm>
          </p:grpSpPr>
          <p:sp>
            <p:nvSpPr>
              <p:cNvPr id="435" name="Rectangle 434">
                <a:extLst>
                  <a:ext uri="{FF2B5EF4-FFF2-40B4-BE49-F238E27FC236}">
                    <a16:creationId xmlns:a16="http://schemas.microsoft.com/office/drawing/2014/main" id="{91F30F0F-127D-7604-748E-86CD816BD4F2}"/>
                  </a:ext>
                </a:extLst>
              </p:cNvPr>
              <p:cNvSpPr/>
              <p:nvPr/>
            </p:nvSpPr>
            <p:spPr>
              <a:xfrm>
                <a:off x="575706" y="1439916"/>
                <a:ext cx="1405893"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ARCD</a:t>
                </a:r>
                <a:br>
                  <a:rPr lang="en-US" sz="800" b="1" dirty="0">
                    <a:solidFill>
                      <a:schemeClr val="tx1"/>
                    </a:solidFill>
                  </a:rPr>
                </a:br>
                <a:r>
                  <a:rPr lang="en-US" sz="600" dirty="0">
                    <a:solidFill>
                      <a:schemeClr val="tx1"/>
                    </a:solidFill>
                  </a:rPr>
                  <a:t>Fort Knox, KY</a:t>
                </a:r>
              </a:p>
            </p:txBody>
          </p:sp>
          <p:cxnSp>
            <p:nvCxnSpPr>
              <p:cNvPr id="436" name="Straight Connector 435">
                <a:extLst>
                  <a:ext uri="{FF2B5EF4-FFF2-40B4-BE49-F238E27FC236}">
                    <a16:creationId xmlns:a16="http://schemas.microsoft.com/office/drawing/2014/main" id="{F6A217D9-A006-80FA-042B-BBDF40B016A9}"/>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70" name="Picture 69">
              <a:extLst>
                <a:ext uri="{FF2B5EF4-FFF2-40B4-BE49-F238E27FC236}">
                  <a16:creationId xmlns:a16="http://schemas.microsoft.com/office/drawing/2014/main" id="{43921D17-AA8A-73BD-E072-9D8250FD0148}"/>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bwMode="auto">
            <a:xfrm>
              <a:off x="6070954" y="3530718"/>
              <a:ext cx="207246" cy="204407"/>
            </a:xfrm>
            <a:prstGeom prst="rect">
              <a:avLst/>
            </a:prstGeom>
            <a:noFill/>
            <a:ln w="9525">
              <a:noFill/>
              <a:miter lim="800000"/>
              <a:headEnd/>
              <a:tailEnd/>
            </a:ln>
            <a:effectLst/>
          </p:spPr>
        </p:pic>
      </p:grpSp>
      <p:grpSp>
        <p:nvGrpSpPr>
          <p:cNvPr id="446" name="Group 445">
            <a:extLst>
              <a:ext uri="{FF2B5EF4-FFF2-40B4-BE49-F238E27FC236}">
                <a16:creationId xmlns:a16="http://schemas.microsoft.com/office/drawing/2014/main" id="{0C41182F-5B39-218D-7F5B-D2E61D0FE40E}"/>
              </a:ext>
            </a:extLst>
          </p:cNvPr>
          <p:cNvGrpSpPr/>
          <p:nvPr/>
        </p:nvGrpSpPr>
        <p:grpSpPr>
          <a:xfrm>
            <a:off x="6031559" y="2717792"/>
            <a:ext cx="1405888" cy="320128"/>
            <a:chOff x="6002598" y="4218987"/>
            <a:chExt cx="1405888" cy="320128"/>
          </a:xfrm>
        </p:grpSpPr>
        <p:grpSp>
          <p:nvGrpSpPr>
            <p:cNvPr id="442" name="Group 441">
              <a:extLst>
                <a:ext uri="{FF2B5EF4-FFF2-40B4-BE49-F238E27FC236}">
                  <a16:creationId xmlns:a16="http://schemas.microsoft.com/office/drawing/2014/main" id="{5B6BA79D-42B1-326B-C024-036AA6BE8432}"/>
                </a:ext>
              </a:extLst>
            </p:cNvPr>
            <p:cNvGrpSpPr/>
            <p:nvPr/>
          </p:nvGrpSpPr>
          <p:grpSpPr>
            <a:xfrm>
              <a:off x="6002598" y="4218987"/>
              <a:ext cx="1405888" cy="320128"/>
              <a:chOff x="572533" y="1439916"/>
              <a:chExt cx="1292652" cy="320128"/>
            </a:xfrm>
          </p:grpSpPr>
          <p:sp>
            <p:nvSpPr>
              <p:cNvPr id="444" name="Rectangle 443">
                <a:extLst>
                  <a:ext uri="{FF2B5EF4-FFF2-40B4-BE49-F238E27FC236}">
                    <a16:creationId xmlns:a16="http://schemas.microsoft.com/office/drawing/2014/main" id="{2B7D6438-98D9-26C2-483A-47EBDBF3C05D}"/>
                  </a:ext>
                </a:extLst>
              </p:cNvPr>
              <p:cNvSpPr/>
              <p:nvPr/>
            </p:nvSpPr>
            <p:spPr>
              <a:xfrm>
                <a:off x="575706" y="1439916"/>
                <a:ext cx="1289479"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84 TNG CMD (UR)</a:t>
                </a:r>
                <a:br>
                  <a:rPr lang="en-US" sz="800" b="1" dirty="0">
                    <a:solidFill>
                      <a:schemeClr val="tx1"/>
                    </a:solidFill>
                  </a:rPr>
                </a:br>
                <a:r>
                  <a:rPr lang="en-US" sz="600" dirty="0">
                    <a:solidFill>
                      <a:schemeClr val="tx1"/>
                    </a:solidFill>
                  </a:rPr>
                  <a:t>Fort Knox, KY</a:t>
                </a:r>
              </a:p>
            </p:txBody>
          </p:sp>
          <p:cxnSp>
            <p:nvCxnSpPr>
              <p:cNvPr id="445" name="Straight Connector 444">
                <a:extLst>
                  <a:ext uri="{FF2B5EF4-FFF2-40B4-BE49-F238E27FC236}">
                    <a16:creationId xmlns:a16="http://schemas.microsoft.com/office/drawing/2014/main" id="{DD48575D-1A67-E1FF-2C23-4339F3CDCD87}"/>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75" name="Picture 159" descr="84DIVTNG">
              <a:extLst>
                <a:ext uri="{FF2B5EF4-FFF2-40B4-BE49-F238E27FC236}">
                  <a16:creationId xmlns:a16="http://schemas.microsoft.com/office/drawing/2014/main" id="{BE4FB24A-B89B-6338-1D45-3B5E54242355}"/>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6073786" y="4293302"/>
              <a:ext cx="188925" cy="188925"/>
            </a:xfrm>
            <a:prstGeom prst="rect">
              <a:avLst/>
            </a:prstGeom>
            <a:noFill/>
            <a:ln w="9525">
              <a:noFill/>
              <a:miter lim="800000"/>
              <a:headEnd/>
              <a:tailEnd/>
            </a:ln>
          </p:spPr>
        </p:pic>
      </p:grpSp>
      <p:grpSp>
        <p:nvGrpSpPr>
          <p:cNvPr id="448" name="Group 447">
            <a:extLst>
              <a:ext uri="{FF2B5EF4-FFF2-40B4-BE49-F238E27FC236}">
                <a16:creationId xmlns:a16="http://schemas.microsoft.com/office/drawing/2014/main" id="{0B5A7D71-6A09-36C0-4A2F-F710D4BB7AE9}"/>
              </a:ext>
            </a:extLst>
          </p:cNvPr>
          <p:cNvGrpSpPr/>
          <p:nvPr/>
        </p:nvGrpSpPr>
        <p:grpSpPr>
          <a:xfrm>
            <a:off x="6031559" y="2339184"/>
            <a:ext cx="1405888" cy="320128"/>
            <a:chOff x="6002598" y="3840379"/>
            <a:chExt cx="1405888" cy="320128"/>
          </a:xfrm>
        </p:grpSpPr>
        <p:grpSp>
          <p:nvGrpSpPr>
            <p:cNvPr id="437" name="Group 436">
              <a:extLst>
                <a:ext uri="{FF2B5EF4-FFF2-40B4-BE49-F238E27FC236}">
                  <a16:creationId xmlns:a16="http://schemas.microsoft.com/office/drawing/2014/main" id="{592ADEE7-2BB6-DD6D-814F-A1BFDCBF3197}"/>
                </a:ext>
              </a:extLst>
            </p:cNvPr>
            <p:cNvGrpSpPr/>
            <p:nvPr/>
          </p:nvGrpSpPr>
          <p:grpSpPr>
            <a:xfrm>
              <a:off x="6002598" y="3840379"/>
              <a:ext cx="1405888" cy="320128"/>
              <a:chOff x="572533" y="1439916"/>
              <a:chExt cx="1292652" cy="320128"/>
            </a:xfrm>
          </p:grpSpPr>
          <p:sp>
            <p:nvSpPr>
              <p:cNvPr id="439" name="Rectangle 438">
                <a:extLst>
                  <a:ext uri="{FF2B5EF4-FFF2-40B4-BE49-F238E27FC236}">
                    <a16:creationId xmlns:a16="http://schemas.microsoft.com/office/drawing/2014/main" id="{2CC73A35-4F62-6117-1DF6-FD790BBD24D2}"/>
                  </a:ext>
                </a:extLst>
              </p:cNvPr>
              <p:cNvSpPr/>
              <p:nvPr/>
            </p:nvSpPr>
            <p:spPr>
              <a:xfrm>
                <a:off x="575706" y="1439916"/>
                <a:ext cx="1289479"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USAR Aviation CMD</a:t>
                </a:r>
                <a:br>
                  <a:rPr lang="en-US" sz="800" b="1" dirty="0">
                    <a:solidFill>
                      <a:schemeClr val="tx1"/>
                    </a:solidFill>
                  </a:rPr>
                </a:br>
                <a:r>
                  <a:rPr lang="en-US" sz="600" dirty="0">
                    <a:solidFill>
                      <a:schemeClr val="tx1"/>
                    </a:solidFill>
                  </a:rPr>
                  <a:t>Fort Knox, KY</a:t>
                </a:r>
              </a:p>
            </p:txBody>
          </p:sp>
          <p:cxnSp>
            <p:nvCxnSpPr>
              <p:cNvPr id="440" name="Straight Connector 439">
                <a:extLst>
                  <a:ext uri="{FF2B5EF4-FFF2-40B4-BE49-F238E27FC236}">
                    <a16:creationId xmlns:a16="http://schemas.microsoft.com/office/drawing/2014/main" id="{865FEC88-167D-9C5C-6A7E-C976A8E9F874}"/>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87" name="Picture 86">
              <a:extLst>
                <a:ext uri="{FF2B5EF4-FFF2-40B4-BE49-F238E27FC236}">
                  <a16:creationId xmlns:a16="http://schemas.microsoft.com/office/drawing/2014/main" id="{DA5030E0-55C4-6AE2-F022-1CFA9AAECFB1}"/>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6078777" y="3908052"/>
              <a:ext cx="181337" cy="209545"/>
            </a:xfrm>
            <a:prstGeom prst="rect">
              <a:avLst/>
            </a:prstGeom>
          </p:spPr>
        </p:pic>
      </p:grpSp>
    </p:spTree>
    <p:extLst>
      <p:ext uri="{BB962C8B-B14F-4D97-AF65-F5344CB8AC3E}">
        <p14:creationId xmlns:p14="http://schemas.microsoft.com/office/powerpoint/2010/main" val="4177165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3EC074D-DF17-A73A-5E36-13D9C2438E67}"/>
              </a:ext>
            </a:extLst>
          </p:cNvPr>
          <p:cNvSpPr/>
          <p:nvPr/>
        </p:nvSpPr>
        <p:spPr>
          <a:xfrm>
            <a:off x="9566960" y="4588955"/>
            <a:ext cx="1579857" cy="1852993"/>
          </a:xfrm>
          <a:prstGeom prst="rect">
            <a:avLst/>
          </a:prstGeom>
          <a:noFill/>
          <a:ln w="12700">
            <a:solidFill>
              <a:schemeClr val="bg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3" name="Picture 122" descr="A black and green background&#10;&#10;Description automatically generated">
            <a:extLst>
              <a:ext uri="{FF2B5EF4-FFF2-40B4-BE49-F238E27FC236}">
                <a16:creationId xmlns:a16="http://schemas.microsoft.com/office/drawing/2014/main" id="{335EC3EE-9B1A-BB8E-0FA9-6C37508B1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0487" y="4792131"/>
            <a:ext cx="970758" cy="612104"/>
          </a:xfrm>
          <a:prstGeom prst="rect">
            <a:avLst/>
          </a:prstGeom>
        </p:spPr>
      </p:pic>
      <p:pic>
        <p:nvPicPr>
          <p:cNvPr id="125" name="Picture 124">
            <a:extLst>
              <a:ext uri="{FF2B5EF4-FFF2-40B4-BE49-F238E27FC236}">
                <a16:creationId xmlns:a16="http://schemas.microsoft.com/office/drawing/2014/main" id="{7BA634EE-FA3D-2AD0-F07C-38B05E2A5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2353" y="5973674"/>
            <a:ext cx="421038" cy="171353"/>
          </a:xfrm>
          <a:prstGeom prst="rect">
            <a:avLst/>
          </a:prstGeom>
        </p:spPr>
      </p:pic>
      <p:sp>
        <p:nvSpPr>
          <p:cNvPr id="3" name="Title 2">
            <a:extLst>
              <a:ext uri="{FF2B5EF4-FFF2-40B4-BE49-F238E27FC236}">
                <a16:creationId xmlns:a16="http://schemas.microsoft.com/office/drawing/2014/main" id="{9B7026EB-05A4-93FA-0EB7-CEA9E07D932F}"/>
              </a:ext>
            </a:extLst>
          </p:cNvPr>
          <p:cNvSpPr>
            <a:spLocks noGrp="1"/>
          </p:cNvSpPr>
          <p:nvPr>
            <p:ph type="title"/>
          </p:nvPr>
        </p:nvSpPr>
        <p:spPr/>
        <p:txBody>
          <a:bodyPr/>
          <a:lstStyle/>
          <a:p>
            <a:r>
              <a:rPr lang="en-US" dirty="0"/>
              <a:t>Regular &amp; Reserve Army – OCONUS-Based Units</a:t>
            </a:r>
          </a:p>
        </p:txBody>
      </p:sp>
      <p:sp>
        <p:nvSpPr>
          <p:cNvPr id="6" name="Rectangle 5">
            <a:extLst>
              <a:ext uri="{FF2B5EF4-FFF2-40B4-BE49-F238E27FC236}">
                <a16:creationId xmlns:a16="http://schemas.microsoft.com/office/drawing/2014/main" id="{D620FE45-D14F-E7D8-DB36-AC5F5CFF08FE}"/>
              </a:ext>
            </a:extLst>
          </p:cNvPr>
          <p:cNvSpPr/>
          <p:nvPr/>
        </p:nvSpPr>
        <p:spPr bwMode="auto">
          <a:xfrm>
            <a:off x="1410639" y="4892960"/>
            <a:ext cx="1625397" cy="1686442"/>
          </a:xfrm>
          <a:prstGeom prst="rect">
            <a:avLst/>
          </a:prstGeom>
          <a:solidFill>
            <a:schemeClr val="accent3"/>
          </a:solidFill>
          <a:ln w="12700" algn="ctr">
            <a:solidFill>
              <a:schemeClr val="tx2"/>
            </a:solidFill>
            <a:miter lim="800000"/>
            <a:headEnd/>
            <a:tailEnd/>
          </a:ln>
        </p:spPr>
        <p:txBody>
          <a:bodyPr wrap="none" rtlCol="0" anchor="ctr"/>
          <a:lstStyle/>
          <a:p>
            <a:pPr algn="ctr"/>
            <a:endParaRPr lang="en-US" dirty="0" err="1"/>
          </a:p>
        </p:txBody>
      </p:sp>
      <p:sp>
        <p:nvSpPr>
          <p:cNvPr id="7" name="TextBox 6">
            <a:extLst>
              <a:ext uri="{FF2B5EF4-FFF2-40B4-BE49-F238E27FC236}">
                <a16:creationId xmlns:a16="http://schemas.microsoft.com/office/drawing/2014/main" id="{417E0544-1414-53D9-DA5F-0DB4280D388B}"/>
              </a:ext>
            </a:extLst>
          </p:cNvPr>
          <p:cNvSpPr txBox="1"/>
          <p:nvPr/>
        </p:nvSpPr>
        <p:spPr>
          <a:xfrm>
            <a:off x="1872151" y="4610741"/>
            <a:ext cx="702372" cy="276999"/>
          </a:xfrm>
          <a:prstGeom prst="rect">
            <a:avLst/>
          </a:prstGeom>
          <a:noFill/>
        </p:spPr>
        <p:txBody>
          <a:bodyPr wrap="none" rtlCol="0">
            <a:spAutoFit/>
          </a:bodyPr>
          <a:lstStyle/>
          <a:p>
            <a:pPr algn="ctr"/>
            <a:r>
              <a:rPr lang="en-US" sz="1200" b="1" dirty="0"/>
              <a:t>Legend</a:t>
            </a:r>
            <a:endParaRPr lang="en-US" sz="1000" b="1" cap="all" dirty="0"/>
          </a:p>
        </p:txBody>
      </p:sp>
      <p:grpSp>
        <p:nvGrpSpPr>
          <p:cNvPr id="8" name="Group 7">
            <a:extLst>
              <a:ext uri="{FF2B5EF4-FFF2-40B4-BE49-F238E27FC236}">
                <a16:creationId xmlns:a16="http://schemas.microsoft.com/office/drawing/2014/main" id="{768F3388-9D4C-4EA8-F044-2B6C94C03CD5}"/>
              </a:ext>
            </a:extLst>
          </p:cNvPr>
          <p:cNvGrpSpPr/>
          <p:nvPr/>
        </p:nvGrpSpPr>
        <p:grpSpPr>
          <a:xfrm>
            <a:off x="1489063" y="4971290"/>
            <a:ext cx="1468549" cy="332580"/>
            <a:chOff x="1175846" y="4987635"/>
            <a:chExt cx="1468549" cy="332580"/>
          </a:xfrm>
        </p:grpSpPr>
        <p:sp>
          <p:nvSpPr>
            <p:cNvPr id="9" name="Rectangle: Rounded Corners 297">
              <a:extLst>
                <a:ext uri="{FF2B5EF4-FFF2-40B4-BE49-F238E27FC236}">
                  <a16:creationId xmlns:a16="http://schemas.microsoft.com/office/drawing/2014/main" id="{0AA6CEE8-77FE-737B-2BBA-07969799EA93}"/>
                </a:ext>
              </a:extLst>
            </p:cNvPr>
            <p:cNvSpPr/>
            <p:nvPr/>
          </p:nvSpPr>
          <p:spPr>
            <a:xfrm>
              <a:off x="1175846" y="4987759"/>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Division</a:t>
              </a:r>
            </a:p>
          </p:txBody>
        </p:sp>
        <p:cxnSp>
          <p:nvCxnSpPr>
            <p:cNvPr id="10" name="Straight Connector 9">
              <a:extLst>
                <a:ext uri="{FF2B5EF4-FFF2-40B4-BE49-F238E27FC236}">
                  <a16:creationId xmlns:a16="http://schemas.microsoft.com/office/drawing/2014/main" id="{BFED3B30-51CA-8B2A-3ADA-295E47759713}"/>
                </a:ext>
              </a:extLst>
            </p:cNvPr>
            <p:cNvCxnSpPr>
              <a:cxnSpLocks/>
            </p:cNvCxnSpPr>
            <p:nvPr/>
          </p:nvCxnSpPr>
          <p:spPr>
            <a:xfrm>
              <a:off x="1184086" y="4987635"/>
              <a:ext cx="0" cy="33257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5A11130C-60C0-68FA-6E10-5B7E8055B66F}"/>
              </a:ext>
            </a:extLst>
          </p:cNvPr>
          <p:cNvGrpSpPr/>
          <p:nvPr/>
        </p:nvGrpSpPr>
        <p:grpSpPr>
          <a:xfrm>
            <a:off x="1489063" y="5371626"/>
            <a:ext cx="1468549" cy="332580"/>
            <a:chOff x="1175846" y="5375001"/>
            <a:chExt cx="1468549" cy="332580"/>
          </a:xfrm>
        </p:grpSpPr>
        <p:sp>
          <p:nvSpPr>
            <p:cNvPr id="12" name="Rectangle: Rounded Corners 297">
              <a:extLst>
                <a:ext uri="{FF2B5EF4-FFF2-40B4-BE49-F238E27FC236}">
                  <a16:creationId xmlns:a16="http://schemas.microsoft.com/office/drawing/2014/main" id="{F74A36D4-1909-317B-C50A-C224EC96811C}"/>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Service</a:t>
              </a:r>
              <a:br>
                <a:rPr lang="en-US" sz="900" b="1" dirty="0">
                  <a:solidFill>
                    <a:schemeClr val="tx1"/>
                  </a:solidFill>
                </a:rPr>
              </a:br>
              <a:r>
                <a:rPr lang="en-US" sz="900" b="1" dirty="0">
                  <a:solidFill>
                    <a:schemeClr val="tx1"/>
                  </a:solidFill>
                </a:rPr>
                <a:t>Component Command</a:t>
              </a:r>
            </a:p>
          </p:txBody>
        </p:sp>
        <p:cxnSp>
          <p:nvCxnSpPr>
            <p:cNvPr id="13" name="Straight Connector 12">
              <a:extLst>
                <a:ext uri="{FF2B5EF4-FFF2-40B4-BE49-F238E27FC236}">
                  <a16:creationId xmlns:a16="http://schemas.microsoft.com/office/drawing/2014/main" id="{FE2C0956-DC8C-A5F3-6F62-570959764BFB}"/>
                </a:ext>
              </a:extLst>
            </p:cNvPr>
            <p:cNvCxnSpPr>
              <a:cxnSpLocks/>
            </p:cNvCxnSpPr>
            <p:nvPr/>
          </p:nvCxnSpPr>
          <p:spPr>
            <a:xfrm>
              <a:off x="1184086" y="5375001"/>
              <a:ext cx="0" cy="332579"/>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F4215970-9A7E-C661-9592-CD2486319E2A}"/>
              </a:ext>
            </a:extLst>
          </p:cNvPr>
          <p:cNvGrpSpPr/>
          <p:nvPr/>
        </p:nvGrpSpPr>
        <p:grpSpPr>
          <a:xfrm>
            <a:off x="1489063" y="5771962"/>
            <a:ext cx="1468549" cy="332580"/>
            <a:chOff x="1175846" y="5375001"/>
            <a:chExt cx="1468549" cy="332580"/>
          </a:xfrm>
        </p:grpSpPr>
        <p:sp>
          <p:nvSpPr>
            <p:cNvPr id="15" name="Rectangle: Rounded Corners 297">
              <a:extLst>
                <a:ext uri="{FF2B5EF4-FFF2-40B4-BE49-F238E27FC236}">
                  <a16:creationId xmlns:a16="http://schemas.microsoft.com/office/drawing/2014/main" id="{45AAC98F-EE10-368D-DC15-1239E29D4167}"/>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Reserve Division</a:t>
              </a:r>
            </a:p>
          </p:txBody>
        </p:sp>
        <p:cxnSp>
          <p:nvCxnSpPr>
            <p:cNvPr id="16" name="Straight Connector 15">
              <a:extLst>
                <a:ext uri="{FF2B5EF4-FFF2-40B4-BE49-F238E27FC236}">
                  <a16:creationId xmlns:a16="http://schemas.microsoft.com/office/drawing/2014/main" id="{BB06769F-6C3B-4484-2130-2577DC0F0845}"/>
                </a:ext>
              </a:extLst>
            </p:cNvPr>
            <p:cNvCxnSpPr>
              <a:cxnSpLocks/>
            </p:cNvCxnSpPr>
            <p:nvPr/>
          </p:nvCxnSpPr>
          <p:spPr>
            <a:xfrm>
              <a:off x="1184086" y="5375001"/>
              <a:ext cx="0" cy="332579"/>
            </a:xfrm>
            <a:prstGeom prst="line">
              <a:avLst/>
            </a:prstGeom>
            <a:ln w="5715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E5A20BEA-B88E-7E4C-E631-60A19F0B3F32}"/>
              </a:ext>
            </a:extLst>
          </p:cNvPr>
          <p:cNvGrpSpPr/>
          <p:nvPr/>
        </p:nvGrpSpPr>
        <p:grpSpPr>
          <a:xfrm>
            <a:off x="1489063" y="6172297"/>
            <a:ext cx="1468549" cy="332580"/>
            <a:chOff x="1175846" y="5375001"/>
            <a:chExt cx="1468549" cy="332580"/>
          </a:xfrm>
        </p:grpSpPr>
        <p:sp>
          <p:nvSpPr>
            <p:cNvPr id="18" name="Rectangle: Rounded Corners 297">
              <a:extLst>
                <a:ext uri="{FF2B5EF4-FFF2-40B4-BE49-F238E27FC236}">
                  <a16:creationId xmlns:a16="http://schemas.microsoft.com/office/drawing/2014/main" id="{D40B036D-9FB9-E2E2-07E7-D115F0501450}"/>
                </a:ext>
              </a:extLst>
            </p:cNvPr>
            <p:cNvSpPr/>
            <p:nvPr/>
          </p:nvSpPr>
          <p:spPr>
            <a:xfrm>
              <a:off x="1175846" y="5375125"/>
              <a:ext cx="1468549" cy="332456"/>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Reserve</a:t>
              </a:r>
              <a:br>
                <a:rPr lang="en-US" sz="900" b="1" dirty="0">
                  <a:solidFill>
                    <a:schemeClr val="tx1"/>
                  </a:solidFill>
                </a:rPr>
              </a:br>
              <a:r>
                <a:rPr lang="en-US" sz="900" b="1" dirty="0">
                  <a:solidFill>
                    <a:schemeClr val="tx1"/>
                  </a:solidFill>
                </a:rPr>
                <a:t>Functional Command</a:t>
              </a:r>
            </a:p>
          </p:txBody>
        </p:sp>
        <p:cxnSp>
          <p:nvCxnSpPr>
            <p:cNvPr id="19" name="Straight Connector 18">
              <a:extLst>
                <a:ext uri="{FF2B5EF4-FFF2-40B4-BE49-F238E27FC236}">
                  <a16:creationId xmlns:a16="http://schemas.microsoft.com/office/drawing/2014/main" id="{95B89577-10E6-855E-6CBA-A82A236C2B5A}"/>
                </a:ext>
              </a:extLst>
            </p:cNvPr>
            <p:cNvCxnSpPr>
              <a:cxnSpLocks/>
            </p:cNvCxnSpPr>
            <p:nvPr/>
          </p:nvCxnSpPr>
          <p:spPr>
            <a:xfrm>
              <a:off x="1184086" y="5375001"/>
              <a:ext cx="0" cy="332579"/>
            </a:xfrm>
            <a:prstGeom prst="line">
              <a:avLst/>
            </a:prstGeom>
            <a:ln w="57150">
              <a:solidFill>
                <a:srgbClr val="00B0F0"/>
              </a:solidFill>
            </a:ln>
          </p:spPr>
          <p:style>
            <a:lnRef idx="2">
              <a:schemeClr val="accent1"/>
            </a:lnRef>
            <a:fillRef idx="0">
              <a:schemeClr val="accent1"/>
            </a:fillRef>
            <a:effectRef idx="1">
              <a:schemeClr val="accent1"/>
            </a:effectRef>
            <a:fontRef idx="minor">
              <a:schemeClr val="tx1"/>
            </a:fontRef>
          </p:style>
        </p:cxnSp>
      </p:grpSp>
      <p:pic>
        <p:nvPicPr>
          <p:cNvPr id="20" name="Picture 19">
            <a:extLst>
              <a:ext uri="{FF2B5EF4-FFF2-40B4-BE49-F238E27FC236}">
                <a16:creationId xmlns:a16="http://schemas.microsoft.com/office/drawing/2014/main" id="{3D9B2747-3BCB-30DD-F579-62A6D97A1D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3016" y="1324785"/>
            <a:ext cx="7045049" cy="5441800"/>
          </a:xfrm>
          <a:prstGeom prst="rect">
            <a:avLst/>
          </a:prstGeom>
          <a:effectLst/>
        </p:spPr>
      </p:pic>
      <p:sp>
        <p:nvSpPr>
          <p:cNvPr id="21" name="Freeform: Shape 20">
            <a:extLst>
              <a:ext uri="{FF2B5EF4-FFF2-40B4-BE49-F238E27FC236}">
                <a16:creationId xmlns:a16="http://schemas.microsoft.com/office/drawing/2014/main" id="{C9D96754-7398-0FFB-B9B1-70CE7D560A0E}"/>
              </a:ext>
            </a:extLst>
          </p:cNvPr>
          <p:cNvSpPr/>
          <p:nvPr/>
        </p:nvSpPr>
        <p:spPr>
          <a:xfrm>
            <a:off x="7409928" y="3075547"/>
            <a:ext cx="45719" cy="507395"/>
          </a:xfrm>
          <a:custGeom>
            <a:avLst/>
            <a:gdLst>
              <a:gd name="connsiteX0" fmla="*/ 0 w 0"/>
              <a:gd name="connsiteY0" fmla="*/ 0 h 252412"/>
              <a:gd name="connsiteX1" fmla="*/ 0 w 0"/>
              <a:gd name="connsiteY1" fmla="*/ 252412 h 252412"/>
            </a:gdLst>
            <a:ahLst/>
            <a:cxnLst>
              <a:cxn ang="0">
                <a:pos x="connsiteX0" y="connsiteY0"/>
              </a:cxn>
              <a:cxn ang="0">
                <a:pos x="connsiteX1" y="connsiteY1"/>
              </a:cxn>
            </a:cxnLst>
            <a:rect l="l" t="t" r="r" b="b"/>
            <a:pathLst>
              <a:path h="252412">
                <a:moveTo>
                  <a:pt x="0" y="0"/>
                </a:moveTo>
                <a:lnTo>
                  <a:pt x="0" y="252412"/>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Rectangle 21">
            <a:extLst>
              <a:ext uri="{FF2B5EF4-FFF2-40B4-BE49-F238E27FC236}">
                <a16:creationId xmlns:a16="http://schemas.microsoft.com/office/drawing/2014/main" id="{09E57D3E-89E6-028C-3B62-DFCCC086048B}"/>
              </a:ext>
            </a:extLst>
          </p:cNvPr>
          <p:cNvSpPr/>
          <p:nvPr/>
        </p:nvSpPr>
        <p:spPr bwMode="auto">
          <a:xfrm>
            <a:off x="6641618" y="2305049"/>
            <a:ext cx="1540068" cy="784297"/>
          </a:xfrm>
          <a:prstGeom prst="rect">
            <a:avLst/>
          </a:prstGeom>
          <a:solidFill>
            <a:schemeClr val="accent3"/>
          </a:solidFill>
          <a:ln w="12700" algn="ctr">
            <a:solidFill>
              <a:schemeClr val="accent3">
                <a:lumMod val="75000"/>
              </a:schemeClr>
            </a:solidFill>
            <a:miter lim="800000"/>
            <a:headEnd/>
            <a:tailEnd/>
          </a:ln>
          <a:effectLst/>
        </p:spPr>
        <p:txBody>
          <a:bodyPr wrap="none" rtlCol="0" anchor="ctr"/>
          <a:lstStyle/>
          <a:p>
            <a:pPr algn="ctr"/>
            <a:endParaRPr lang="en-US" sz="2000" dirty="0" err="1"/>
          </a:p>
        </p:txBody>
      </p:sp>
      <p:sp>
        <p:nvSpPr>
          <p:cNvPr id="36" name="TextBox 35">
            <a:extLst>
              <a:ext uri="{FF2B5EF4-FFF2-40B4-BE49-F238E27FC236}">
                <a16:creationId xmlns:a16="http://schemas.microsoft.com/office/drawing/2014/main" id="{9D8D5F8C-7D70-B54C-0BB4-AB724E8C1236}"/>
              </a:ext>
            </a:extLst>
          </p:cNvPr>
          <p:cNvSpPr txBox="1"/>
          <p:nvPr/>
        </p:nvSpPr>
        <p:spPr>
          <a:xfrm>
            <a:off x="9534348" y="5613884"/>
            <a:ext cx="788461" cy="230832"/>
          </a:xfrm>
          <a:prstGeom prst="rect">
            <a:avLst/>
          </a:prstGeom>
          <a:noFill/>
          <a:effectLst/>
        </p:spPr>
        <p:txBody>
          <a:bodyPr wrap="square" rtlCol="0">
            <a:spAutoFit/>
          </a:bodyPr>
          <a:lstStyle/>
          <a:p>
            <a:r>
              <a:rPr lang="en-US" sz="900" dirty="0">
                <a:solidFill>
                  <a:schemeClr val="bg1">
                    <a:lumMod val="50000"/>
                  </a:schemeClr>
                </a:solidFill>
              </a:rPr>
              <a:t>Puerto Rico</a:t>
            </a:r>
          </a:p>
        </p:txBody>
      </p:sp>
      <p:sp>
        <p:nvSpPr>
          <p:cNvPr id="37" name="Freeform: Shape 36">
            <a:extLst>
              <a:ext uri="{FF2B5EF4-FFF2-40B4-BE49-F238E27FC236}">
                <a16:creationId xmlns:a16="http://schemas.microsoft.com/office/drawing/2014/main" id="{5C7A1A0C-5534-6C89-8BBB-0E39133C9BE3}"/>
              </a:ext>
            </a:extLst>
          </p:cNvPr>
          <p:cNvSpPr/>
          <p:nvPr/>
        </p:nvSpPr>
        <p:spPr>
          <a:xfrm flipV="1">
            <a:off x="3036036" y="2973341"/>
            <a:ext cx="480026" cy="4949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4" name="Freeform: Shape 43">
            <a:extLst>
              <a:ext uri="{FF2B5EF4-FFF2-40B4-BE49-F238E27FC236}">
                <a16:creationId xmlns:a16="http://schemas.microsoft.com/office/drawing/2014/main" id="{00337995-044F-037E-3EA3-6FCA790380A3}"/>
              </a:ext>
            </a:extLst>
          </p:cNvPr>
          <p:cNvSpPr/>
          <p:nvPr/>
        </p:nvSpPr>
        <p:spPr>
          <a:xfrm>
            <a:off x="7762353" y="3572976"/>
            <a:ext cx="45719" cy="364024"/>
          </a:xfrm>
          <a:custGeom>
            <a:avLst/>
            <a:gdLst>
              <a:gd name="connsiteX0" fmla="*/ 0 w 0"/>
              <a:gd name="connsiteY0" fmla="*/ 228600 h 228600"/>
              <a:gd name="connsiteX1" fmla="*/ 0 w 0"/>
              <a:gd name="connsiteY1" fmla="*/ 0 h 228600"/>
            </a:gdLst>
            <a:ahLst/>
            <a:cxnLst>
              <a:cxn ang="0">
                <a:pos x="connsiteX0" y="connsiteY0"/>
              </a:cxn>
              <a:cxn ang="0">
                <a:pos x="connsiteX1" y="connsiteY1"/>
              </a:cxn>
            </a:cxnLst>
            <a:rect l="l" t="t" r="r" b="b"/>
            <a:pathLst>
              <a:path h="228600">
                <a:moveTo>
                  <a:pt x="0" y="228600"/>
                </a:moveTo>
                <a:lnTo>
                  <a:pt x="0"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 name="Freeform: Shape 47">
            <a:extLst>
              <a:ext uri="{FF2B5EF4-FFF2-40B4-BE49-F238E27FC236}">
                <a16:creationId xmlns:a16="http://schemas.microsoft.com/office/drawing/2014/main" id="{D1142EA9-1993-CB3D-7D97-B243845B644D}"/>
              </a:ext>
            </a:extLst>
          </p:cNvPr>
          <p:cNvSpPr/>
          <p:nvPr/>
        </p:nvSpPr>
        <p:spPr>
          <a:xfrm>
            <a:off x="10296003" y="4447543"/>
            <a:ext cx="45719" cy="457903"/>
          </a:xfrm>
          <a:custGeom>
            <a:avLst/>
            <a:gdLst>
              <a:gd name="connsiteX0" fmla="*/ 0 w 0"/>
              <a:gd name="connsiteY0" fmla="*/ 0 h 466725"/>
              <a:gd name="connsiteX1" fmla="*/ 0 w 0"/>
              <a:gd name="connsiteY1" fmla="*/ 466725 h 466725"/>
            </a:gdLst>
            <a:ahLst/>
            <a:cxnLst>
              <a:cxn ang="0">
                <a:pos x="connsiteX0" y="connsiteY0"/>
              </a:cxn>
              <a:cxn ang="0">
                <a:pos x="connsiteX1" y="connsiteY1"/>
              </a:cxn>
            </a:cxnLst>
            <a:rect l="l" t="t" r="r" b="b"/>
            <a:pathLst>
              <a:path h="466725">
                <a:moveTo>
                  <a:pt x="0" y="0"/>
                </a:moveTo>
                <a:lnTo>
                  <a:pt x="0" y="466725"/>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2" name="Straight Connector 51">
            <a:extLst>
              <a:ext uri="{FF2B5EF4-FFF2-40B4-BE49-F238E27FC236}">
                <a16:creationId xmlns:a16="http://schemas.microsoft.com/office/drawing/2014/main" id="{098D4C24-AD59-47A7-95BA-85A59472316E}"/>
              </a:ext>
            </a:extLst>
          </p:cNvPr>
          <p:cNvCxnSpPr>
            <a:cxnSpLocks/>
          </p:cNvCxnSpPr>
          <p:nvPr/>
        </p:nvCxnSpPr>
        <p:spPr>
          <a:xfrm>
            <a:off x="9214281" y="4985015"/>
            <a:ext cx="1103183" cy="0"/>
          </a:xfrm>
          <a:prstGeom prst="line">
            <a:avLst/>
          </a:prstGeom>
          <a:ln w="28575">
            <a:solidFill>
              <a:schemeClr val="accent1"/>
            </a:solidFill>
            <a:tailEnd type="oval"/>
          </a:ln>
          <a:effectLst/>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4445CF58-2E72-4440-4248-4BD7B95FAFC3}"/>
              </a:ext>
            </a:extLst>
          </p:cNvPr>
          <p:cNvSpPr/>
          <p:nvPr/>
        </p:nvSpPr>
        <p:spPr>
          <a:xfrm flipV="1">
            <a:off x="9249206" y="5991294"/>
            <a:ext cx="1059434" cy="47835"/>
          </a:xfrm>
          <a:custGeom>
            <a:avLst/>
            <a:gdLst>
              <a:gd name="connsiteX0" fmla="*/ 0 w 890588"/>
              <a:gd name="connsiteY0" fmla="*/ 0 h 0"/>
              <a:gd name="connsiteX1" fmla="*/ 890588 w 890588"/>
              <a:gd name="connsiteY1" fmla="*/ 0 h 0"/>
            </a:gdLst>
            <a:ahLst/>
            <a:cxnLst>
              <a:cxn ang="0">
                <a:pos x="connsiteX0" y="connsiteY0"/>
              </a:cxn>
              <a:cxn ang="0">
                <a:pos x="connsiteX1" y="connsiteY1"/>
              </a:cxn>
            </a:cxnLst>
            <a:rect l="l" t="t" r="r" b="b"/>
            <a:pathLst>
              <a:path w="890588">
                <a:moveTo>
                  <a:pt x="0" y="0"/>
                </a:moveTo>
                <a:lnTo>
                  <a:pt x="890588"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 name="TextBox 56">
            <a:extLst>
              <a:ext uri="{FF2B5EF4-FFF2-40B4-BE49-F238E27FC236}">
                <a16:creationId xmlns:a16="http://schemas.microsoft.com/office/drawing/2014/main" id="{D78EF9BF-9E47-E865-FBB7-F52C65AE6805}"/>
              </a:ext>
            </a:extLst>
          </p:cNvPr>
          <p:cNvSpPr txBox="1"/>
          <p:nvPr/>
        </p:nvSpPr>
        <p:spPr>
          <a:xfrm>
            <a:off x="9534348" y="4573437"/>
            <a:ext cx="531634" cy="230832"/>
          </a:xfrm>
          <a:prstGeom prst="rect">
            <a:avLst/>
          </a:prstGeom>
          <a:noFill/>
          <a:effectLst/>
        </p:spPr>
        <p:txBody>
          <a:bodyPr wrap="square" rtlCol="0">
            <a:spAutoFit/>
          </a:bodyPr>
          <a:lstStyle/>
          <a:p>
            <a:r>
              <a:rPr lang="en-US" sz="900" dirty="0">
                <a:solidFill>
                  <a:schemeClr val="bg1">
                    <a:lumMod val="50000"/>
                  </a:schemeClr>
                </a:solidFill>
              </a:rPr>
              <a:t>Hawaii</a:t>
            </a:r>
          </a:p>
        </p:txBody>
      </p:sp>
      <p:sp>
        <p:nvSpPr>
          <p:cNvPr id="60" name="Freeform: Shape 59">
            <a:extLst>
              <a:ext uri="{FF2B5EF4-FFF2-40B4-BE49-F238E27FC236}">
                <a16:creationId xmlns:a16="http://schemas.microsoft.com/office/drawing/2014/main" id="{58BF2B47-EC28-038D-F0D6-3FF59405FB5F}"/>
              </a:ext>
            </a:extLst>
          </p:cNvPr>
          <p:cNvSpPr/>
          <p:nvPr/>
        </p:nvSpPr>
        <p:spPr>
          <a:xfrm rot="16200000">
            <a:off x="3291441" y="3300171"/>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 name="Freeform: Shape 63">
            <a:extLst>
              <a:ext uri="{FF2B5EF4-FFF2-40B4-BE49-F238E27FC236}">
                <a16:creationId xmlns:a16="http://schemas.microsoft.com/office/drawing/2014/main" id="{DF58B7BF-1C7C-EB61-568C-AEDA476821EE}"/>
              </a:ext>
            </a:extLst>
          </p:cNvPr>
          <p:cNvSpPr/>
          <p:nvPr/>
        </p:nvSpPr>
        <p:spPr>
          <a:xfrm rot="5400000" flipV="1">
            <a:off x="3635780" y="2648412"/>
            <a:ext cx="391885" cy="45719"/>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83" name="Group 82">
            <a:extLst>
              <a:ext uri="{FF2B5EF4-FFF2-40B4-BE49-F238E27FC236}">
                <a16:creationId xmlns:a16="http://schemas.microsoft.com/office/drawing/2014/main" id="{2EB5ACAA-237A-AD4B-B0E7-5431B35FAA24}"/>
              </a:ext>
            </a:extLst>
          </p:cNvPr>
          <p:cNvGrpSpPr/>
          <p:nvPr/>
        </p:nvGrpSpPr>
        <p:grpSpPr>
          <a:xfrm>
            <a:off x="1497303" y="2865175"/>
            <a:ext cx="1572159" cy="320128"/>
            <a:chOff x="572533" y="1439916"/>
            <a:chExt cx="1572159" cy="320128"/>
          </a:xfrm>
        </p:grpSpPr>
        <p:sp>
          <p:nvSpPr>
            <p:cNvPr id="84" name="Rectangle 83">
              <a:extLst>
                <a:ext uri="{FF2B5EF4-FFF2-40B4-BE49-F238E27FC236}">
                  <a16:creationId xmlns:a16="http://schemas.microsoft.com/office/drawing/2014/main" id="{F0D20873-67EF-0E34-9304-AB7669FA46BF}"/>
                </a:ext>
              </a:extLst>
            </p:cNvPr>
            <p:cNvSpPr/>
            <p:nvPr/>
          </p:nvSpPr>
          <p:spPr>
            <a:xfrm>
              <a:off x="575706" y="1439916"/>
              <a:ext cx="1568986"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U.S. Army Europe &amp; Africa</a:t>
              </a:r>
              <a:br>
                <a:rPr lang="en-US" sz="800" b="1" dirty="0">
                  <a:solidFill>
                    <a:schemeClr val="tx1"/>
                  </a:solidFill>
                </a:rPr>
              </a:br>
              <a:r>
                <a:rPr lang="en-US" sz="600" dirty="0">
                  <a:solidFill>
                    <a:schemeClr val="tx1"/>
                  </a:solidFill>
                </a:rPr>
                <a:t>Wiesbaden, Germany</a:t>
              </a:r>
            </a:p>
          </p:txBody>
        </p:sp>
        <p:cxnSp>
          <p:nvCxnSpPr>
            <p:cNvPr id="85" name="Straight Connector 84">
              <a:extLst>
                <a:ext uri="{FF2B5EF4-FFF2-40B4-BE49-F238E27FC236}">
                  <a16:creationId xmlns:a16="http://schemas.microsoft.com/office/drawing/2014/main" id="{1EB947A0-A7A1-E119-AD75-22498C197F15}"/>
                </a:ext>
              </a:extLst>
            </p:cNvPr>
            <p:cNvCxnSpPr>
              <a:cxnSpLocks/>
            </p:cNvCxnSpPr>
            <p:nvPr/>
          </p:nvCxnSpPr>
          <p:spPr>
            <a:xfrm>
              <a:off x="572533" y="1439916"/>
              <a:ext cx="0" cy="320128"/>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10F28631-3BDD-90F3-C082-625A3058867D}"/>
              </a:ext>
            </a:extLst>
          </p:cNvPr>
          <p:cNvGrpSpPr/>
          <p:nvPr/>
        </p:nvGrpSpPr>
        <p:grpSpPr>
          <a:xfrm>
            <a:off x="7162793" y="3907415"/>
            <a:ext cx="1207235" cy="320128"/>
            <a:chOff x="572533" y="1439916"/>
            <a:chExt cx="1207235" cy="320128"/>
          </a:xfrm>
        </p:grpSpPr>
        <p:sp>
          <p:nvSpPr>
            <p:cNvPr id="87" name="Rectangle 86">
              <a:extLst>
                <a:ext uri="{FF2B5EF4-FFF2-40B4-BE49-F238E27FC236}">
                  <a16:creationId xmlns:a16="http://schemas.microsoft.com/office/drawing/2014/main" id="{92A49735-8361-3AF0-1F7B-BC793C5FF448}"/>
                </a:ext>
              </a:extLst>
            </p:cNvPr>
            <p:cNvSpPr/>
            <p:nvPr/>
          </p:nvSpPr>
          <p:spPr>
            <a:xfrm>
              <a:off x="575706" y="1439916"/>
              <a:ext cx="1204062"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U.S. Army Japan</a:t>
              </a:r>
              <a:br>
                <a:rPr lang="en-US" sz="800" b="1" dirty="0">
                  <a:solidFill>
                    <a:schemeClr val="tx1"/>
                  </a:solidFill>
                </a:rPr>
              </a:br>
              <a:r>
                <a:rPr lang="en-US" sz="600" dirty="0">
                  <a:solidFill>
                    <a:schemeClr val="tx1"/>
                  </a:solidFill>
                </a:rPr>
                <a:t>Camp Zama, Japan</a:t>
              </a:r>
            </a:p>
          </p:txBody>
        </p:sp>
        <p:cxnSp>
          <p:nvCxnSpPr>
            <p:cNvPr id="88" name="Straight Connector 87">
              <a:extLst>
                <a:ext uri="{FF2B5EF4-FFF2-40B4-BE49-F238E27FC236}">
                  <a16:creationId xmlns:a16="http://schemas.microsoft.com/office/drawing/2014/main" id="{73DF71AB-B78A-6271-8A78-07B6E5CE9BFC}"/>
                </a:ext>
              </a:extLst>
            </p:cNvPr>
            <p:cNvCxnSpPr>
              <a:cxnSpLocks/>
            </p:cNvCxnSpPr>
            <p:nvPr/>
          </p:nvCxnSpPr>
          <p:spPr>
            <a:xfrm>
              <a:off x="572533" y="1439916"/>
              <a:ext cx="0" cy="320128"/>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09" name="Group 108">
            <a:extLst>
              <a:ext uri="{FF2B5EF4-FFF2-40B4-BE49-F238E27FC236}">
                <a16:creationId xmlns:a16="http://schemas.microsoft.com/office/drawing/2014/main" id="{AADD5243-0C7A-89EC-60FE-118253845F64}"/>
              </a:ext>
            </a:extLst>
          </p:cNvPr>
          <p:cNvGrpSpPr/>
          <p:nvPr/>
        </p:nvGrpSpPr>
        <p:grpSpPr>
          <a:xfrm>
            <a:off x="8052231" y="4398111"/>
            <a:ext cx="1323975" cy="1164490"/>
            <a:chOff x="7724775" y="4398111"/>
            <a:chExt cx="1323975" cy="1164490"/>
          </a:xfrm>
        </p:grpSpPr>
        <p:sp>
          <p:nvSpPr>
            <p:cNvPr id="25" name="Rectangle 24">
              <a:extLst>
                <a:ext uri="{FF2B5EF4-FFF2-40B4-BE49-F238E27FC236}">
                  <a16:creationId xmlns:a16="http://schemas.microsoft.com/office/drawing/2014/main" id="{2B405AF2-A5CC-2F0C-36F1-50A457981CD9}"/>
                </a:ext>
              </a:extLst>
            </p:cNvPr>
            <p:cNvSpPr/>
            <p:nvPr/>
          </p:nvSpPr>
          <p:spPr bwMode="auto">
            <a:xfrm>
              <a:off x="7724775" y="4398111"/>
              <a:ext cx="1323975" cy="1164490"/>
            </a:xfrm>
            <a:prstGeom prst="rect">
              <a:avLst/>
            </a:prstGeom>
            <a:solidFill>
              <a:schemeClr val="accent3"/>
            </a:solidFill>
            <a:ln w="12700" algn="ctr">
              <a:solidFill>
                <a:schemeClr val="accent3">
                  <a:lumMod val="75000"/>
                </a:schemeClr>
              </a:solidFill>
              <a:miter lim="800000"/>
              <a:headEnd/>
              <a:tailEnd/>
            </a:ln>
          </p:spPr>
          <p:txBody>
            <a:bodyPr wrap="none" rtlCol="0" anchor="ctr"/>
            <a:lstStyle/>
            <a:p>
              <a:pPr algn="ctr"/>
              <a:endParaRPr lang="en-US" sz="2000" dirty="0" err="1"/>
            </a:p>
          </p:txBody>
        </p:sp>
        <p:grpSp>
          <p:nvGrpSpPr>
            <p:cNvPr id="108" name="Group 107">
              <a:extLst>
                <a:ext uri="{FF2B5EF4-FFF2-40B4-BE49-F238E27FC236}">
                  <a16:creationId xmlns:a16="http://schemas.microsoft.com/office/drawing/2014/main" id="{4E5D127C-709F-63E8-0771-5FDA1735BF02}"/>
                </a:ext>
              </a:extLst>
            </p:cNvPr>
            <p:cNvGrpSpPr/>
            <p:nvPr/>
          </p:nvGrpSpPr>
          <p:grpSpPr>
            <a:xfrm>
              <a:off x="7796918" y="4443298"/>
              <a:ext cx="1207235" cy="320128"/>
              <a:chOff x="7796918" y="4443298"/>
              <a:chExt cx="1207235" cy="320128"/>
            </a:xfrm>
          </p:grpSpPr>
          <p:grpSp>
            <p:nvGrpSpPr>
              <p:cNvPr id="89" name="Group 88">
                <a:extLst>
                  <a:ext uri="{FF2B5EF4-FFF2-40B4-BE49-F238E27FC236}">
                    <a16:creationId xmlns:a16="http://schemas.microsoft.com/office/drawing/2014/main" id="{F313CFCB-20BA-189D-90C8-E17D72E56685}"/>
                  </a:ext>
                </a:extLst>
              </p:cNvPr>
              <p:cNvGrpSpPr/>
              <p:nvPr/>
            </p:nvGrpSpPr>
            <p:grpSpPr>
              <a:xfrm>
                <a:off x="7796918" y="4443298"/>
                <a:ext cx="1207235" cy="320128"/>
                <a:chOff x="572533" y="1439916"/>
                <a:chExt cx="1207235" cy="320128"/>
              </a:xfrm>
            </p:grpSpPr>
            <p:sp>
              <p:nvSpPr>
                <p:cNvPr id="90" name="Rectangle 89">
                  <a:extLst>
                    <a:ext uri="{FF2B5EF4-FFF2-40B4-BE49-F238E27FC236}">
                      <a16:creationId xmlns:a16="http://schemas.microsoft.com/office/drawing/2014/main" id="{0413151A-4F45-9BD9-4B10-4CB270A93F55}"/>
                    </a:ext>
                  </a:extLst>
                </p:cNvPr>
                <p:cNvSpPr/>
                <p:nvPr/>
              </p:nvSpPr>
              <p:spPr>
                <a:xfrm>
                  <a:off x="575706" y="1439916"/>
                  <a:ext cx="1204062"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U.S. Army Pacific</a:t>
                  </a:r>
                  <a:br>
                    <a:rPr lang="en-US" sz="800" b="1" dirty="0">
                      <a:solidFill>
                        <a:schemeClr val="tx1"/>
                      </a:solidFill>
                    </a:rPr>
                  </a:br>
                  <a:r>
                    <a:rPr lang="en-US" sz="600" dirty="0">
                      <a:solidFill>
                        <a:schemeClr val="tx1"/>
                      </a:solidFill>
                    </a:rPr>
                    <a:t>Fort Shafter, HI</a:t>
                  </a:r>
                </a:p>
              </p:txBody>
            </p:sp>
            <p:cxnSp>
              <p:nvCxnSpPr>
                <p:cNvPr id="91" name="Straight Connector 90">
                  <a:extLst>
                    <a:ext uri="{FF2B5EF4-FFF2-40B4-BE49-F238E27FC236}">
                      <a16:creationId xmlns:a16="http://schemas.microsoft.com/office/drawing/2014/main" id="{CEAB29E8-CDD4-7B65-34EC-6FCDBE11C987}"/>
                    </a:ext>
                  </a:extLst>
                </p:cNvPr>
                <p:cNvCxnSpPr>
                  <a:cxnSpLocks/>
                </p:cNvCxnSpPr>
                <p:nvPr/>
              </p:nvCxnSpPr>
              <p:spPr>
                <a:xfrm>
                  <a:off x="572533" y="1439916"/>
                  <a:ext cx="0" cy="320128"/>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grpSp>
          <p:pic>
            <p:nvPicPr>
              <p:cNvPr id="95" name="Picture 94" descr="A red arrow pointing to a star&#10;&#10;Description automatically generated">
                <a:extLst>
                  <a:ext uri="{FF2B5EF4-FFF2-40B4-BE49-F238E27FC236}">
                    <a16:creationId xmlns:a16="http://schemas.microsoft.com/office/drawing/2014/main" id="{40D25F72-0C63-A738-DF94-04BEB798C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699" y="4501073"/>
                <a:ext cx="204578" cy="204578"/>
              </a:xfrm>
              <a:prstGeom prst="rect">
                <a:avLst/>
              </a:prstGeom>
            </p:spPr>
          </p:pic>
        </p:grpSp>
        <p:grpSp>
          <p:nvGrpSpPr>
            <p:cNvPr id="100" name="Group 99">
              <a:extLst>
                <a:ext uri="{FF2B5EF4-FFF2-40B4-BE49-F238E27FC236}">
                  <a16:creationId xmlns:a16="http://schemas.microsoft.com/office/drawing/2014/main" id="{78635B63-C758-C9E9-5ED7-457BCC9B9C63}"/>
                </a:ext>
              </a:extLst>
            </p:cNvPr>
            <p:cNvGrpSpPr/>
            <p:nvPr/>
          </p:nvGrpSpPr>
          <p:grpSpPr>
            <a:xfrm>
              <a:off x="7796918" y="4818944"/>
              <a:ext cx="1207235" cy="320128"/>
              <a:chOff x="8060168" y="3770004"/>
              <a:chExt cx="1207235" cy="320128"/>
            </a:xfrm>
          </p:grpSpPr>
          <p:grpSp>
            <p:nvGrpSpPr>
              <p:cNvPr id="97" name="Group 96">
                <a:extLst>
                  <a:ext uri="{FF2B5EF4-FFF2-40B4-BE49-F238E27FC236}">
                    <a16:creationId xmlns:a16="http://schemas.microsoft.com/office/drawing/2014/main" id="{AA4DC359-64EA-B7EE-F5F1-E575FEE3AF42}"/>
                  </a:ext>
                </a:extLst>
              </p:cNvPr>
              <p:cNvGrpSpPr/>
              <p:nvPr/>
            </p:nvGrpSpPr>
            <p:grpSpPr>
              <a:xfrm>
                <a:off x="8060168" y="3770004"/>
                <a:ext cx="1207235" cy="320128"/>
                <a:chOff x="572533" y="1439916"/>
                <a:chExt cx="1207235" cy="320128"/>
              </a:xfrm>
            </p:grpSpPr>
            <p:sp>
              <p:nvSpPr>
                <p:cNvPr id="98" name="Rectangle 97">
                  <a:extLst>
                    <a:ext uri="{FF2B5EF4-FFF2-40B4-BE49-F238E27FC236}">
                      <a16:creationId xmlns:a16="http://schemas.microsoft.com/office/drawing/2014/main" id="{EA4DA0D2-7311-8E4B-9130-36871B1F5320}"/>
                    </a:ext>
                  </a:extLst>
                </p:cNvPr>
                <p:cNvSpPr/>
                <p:nvPr/>
              </p:nvSpPr>
              <p:spPr>
                <a:xfrm>
                  <a:off x="575706" y="1439916"/>
                  <a:ext cx="1204062"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9 MSC</a:t>
                  </a:r>
                  <a:br>
                    <a:rPr lang="en-US" sz="800" b="1" dirty="0">
                      <a:solidFill>
                        <a:schemeClr val="tx1"/>
                      </a:solidFill>
                    </a:rPr>
                  </a:br>
                  <a:r>
                    <a:rPr lang="en-US" sz="600" dirty="0">
                      <a:solidFill>
                        <a:schemeClr val="tx1"/>
                      </a:solidFill>
                    </a:rPr>
                    <a:t>Fort Shafter, HI</a:t>
                  </a:r>
                </a:p>
              </p:txBody>
            </p:sp>
            <p:cxnSp>
              <p:nvCxnSpPr>
                <p:cNvPr id="99" name="Straight Connector 98">
                  <a:extLst>
                    <a:ext uri="{FF2B5EF4-FFF2-40B4-BE49-F238E27FC236}">
                      <a16:creationId xmlns:a16="http://schemas.microsoft.com/office/drawing/2014/main" id="{94CEFC8C-784A-26A4-8F55-59E283B01AC6}"/>
                    </a:ext>
                  </a:extLst>
                </p:cNvPr>
                <p:cNvCxnSpPr>
                  <a:cxnSpLocks/>
                </p:cNvCxnSpPr>
                <p:nvPr/>
              </p:nvCxnSpPr>
              <p:spPr>
                <a:xfrm>
                  <a:off x="572533" y="1439916"/>
                  <a:ext cx="0" cy="320128"/>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grpSp>
          <p:pic>
            <p:nvPicPr>
              <p:cNvPr id="32" name="Picture 180" descr="9th">
                <a:extLst>
                  <a:ext uri="{FF2B5EF4-FFF2-40B4-BE49-F238E27FC236}">
                    <a16:creationId xmlns:a16="http://schemas.microsoft.com/office/drawing/2014/main" id="{017992DC-7B5E-83B4-5860-82B0BBF10844}"/>
                  </a:ext>
                </a:extLst>
              </p:cNvPr>
              <p:cNvPicPr>
                <a:picLocks noChangeAspect="1" noChangeArrowheads="1"/>
              </p:cNvPicPr>
              <p:nvPr/>
            </p:nvPicPr>
            <p:blipFill>
              <a:blip r:embed="rId6" cstate="print"/>
              <a:srcRect/>
              <a:stretch>
                <a:fillRect/>
              </a:stretch>
            </p:blipFill>
            <p:spPr bwMode="auto">
              <a:xfrm>
                <a:off x="8111129" y="3838607"/>
                <a:ext cx="219756" cy="200057"/>
              </a:xfrm>
              <a:prstGeom prst="rect">
                <a:avLst/>
              </a:prstGeom>
              <a:noFill/>
              <a:ln w="9525">
                <a:noFill/>
                <a:miter lim="800000"/>
                <a:headEnd/>
                <a:tailEnd/>
              </a:ln>
            </p:spPr>
          </p:pic>
        </p:grpSp>
        <p:grpSp>
          <p:nvGrpSpPr>
            <p:cNvPr id="106" name="Group 105">
              <a:extLst>
                <a:ext uri="{FF2B5EF4-FFF2-40B4-BE49-F238E27FC236}">
                  <a16:creationId xmlns:a16="http://schemas.microsoft.com/office/drawing/2014/main" id="{8FCA217B-D6B3-9031-7EA9-DA49C95B6C53}"/>
                </a:ext>
              </a:extLst>
            </p:cNvPr>
            <p:cNvGrpSpPr/>
            <p:nvPr/>
          </p:nvGrpSpPr>
          <p:grpSpPr>
            <a:xfrm>
              <a:off x="7798504" y="5194590"/>
              <a:ext cx="1207235" cy="320128"/>
              <a:chOff x="8204352" y="3639960"/>
              <a:chExt cx="1207235" cy="320128"/>
            </a:xfrm>
          </p:grpSpPr>
          <p:grpSp>
            <p:nvGrpSpPr>
              <p:cNvPr id="101" name="Group 100">
                <a:extLst>
                  <a:ext uri="{FF2B5EF4-FFF2-40B4-BE49-F238E27FC236}">
                    <a16:creationId xmlns:a16="http://schemas.microsoft.com/office/drawing/2014/main" id="{32C8650C-B500-A036-09B2-24F63996EB8A}"/>
                  </a:ext>
                </a:extLst>
              </p:cNvPr>
              <p:cNvGrpSpPr/>
              <p:nvPr/>
            </p:nvGrpSpPr>
            <p:grpSpPr>
              <a:xfrm>
                <a:off x="8204352" y="3639960"/>
                <a:ext cx="1207235" cy="320128"/>
                <a:chOff x="572533" y="1439916"/>
                <a:chExt cx="1207235" cy="320128"/>
              </a:xfrm>
            </p:grpSpPr>
            <p:sp>
              <p:nvSpPr>
                <p:cNvPr id="102" name="Rectangle 101">
                  <a:extLst>
                    <a:ext uri="{FF2B5EF4-FFF2-40B4-BE49-F238E27FC236}">
                      <a16:creationId xmlns:a16="http://schemas.microsoft.com/office/drawing/2014/main" id="{061A1720-047F-26CB-BBAE-AE47F62DDFDE}"/>
                    </a:ext>
                  </a:extLst>
                </p:cNvPr>
                <p:cNvSpPr/>
                <p:nvPr/>
              </p:nvSpPr>
              <p:spPr>
                <a:xfrm>
                  <a:off x="575706" y="1439916"/>
                  <a:ext cx="1204062"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311 SC (T)</a:t>
                  </a:r>
                  <a:br>
                    <a:rPr lang="en-US" sz="800" b="1" dirty="0">
                      <a:solidFill>
                        <a:schemeClr val="tx1"/>
                      </a:solidFill>
                    </a:rPr>
                  </a:br>
                  <a:r>
                    <a:rPr lang="en-US" sz="600" dirty="0">
                      <a:solidFill>
                        <a:schemeClr val="tx1"/>
                      </a:solidFill>
                    </a:rPr>
                    <a:t>Fort Shafter, HI</a:t>
                  </a:r>
                </a:p>
              </p:txBody>
            </p:sp>
            <p:cxnSp>
              <p:nvCxnSpPr>
                <p:cNvPr id="103" name="Straight Connector 102">
                  <a:extLst>
                    <a:ext uri="{FF2B5EF4-FFF2-40B4-BE49-F238E27FC236}">
                      <a16:creationId xmlns:a16="http://schemas.microsoft.com/office/drawing/2014/main" id="{590638FA-D9F7-636C-D635-A7CE75D579BE}"/>
                    </a:ext>
                  </a:extLst>
                </p:cNvPr>
                <p:cNvCxnSpPr>
                  <a:cxnSpLocks/>
                </p:cNvCxnSpPr>
                <p:nvPr/>
              </p:nvCxnSpPr>
              <p:spPr>
                <a:xfrm>
                  <a:off x="572533" y="1439916"/>
                  <a:ext cx="0" cy="320128"/>
                </a:xfrm>
                <a:prstGeom prst="line">
                  <a:avLst/>
                </a:prstGeom>
                <a:ln w="57150">
                  <a:solidFill>
                    <a:srgbClr val="00B0F0"/>
                  </a:solidFill>
                </a:ln>
                <a:effectLst/>
              </p:spPr>
              <p:style>
                <a:lnRef idx="2">
                  <a:schemeClr val="accent1"/>
                </a:lnRef>
                <a:fillRef idx="0">
                  <a:schemeClr val="accent1"/>
                </a:fillRef>
                <a:effectRef idx="1">
                  <a:schemeClr val="accent1"/>
                </a:effectRef>
                <a:fontRef idx="minor">
                  <a:schemeClr val="tx1"/>
                </a:fontRef>
              </p:style>
            </p:cxnSp>
          </p:grpSp>
          <p:pic>
            <p:nvPicPr>
              <p:cNvPr id="105" name="Picture 104" descr="A blue shield with a yellow eagle on it&#10;&#10;Description automatically generated">
                <a:extLst>
                  <a:ext uri="{FF2B5EF4-FFF2-40B4-BE49-F238E27FC236}">
                    <a16:creationId xmlns:a16="http://schemas.microsoft.com/office/drawing/2014/main" id="{B8A0E767-D505-E317-7469-A81A23F72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1637" y="3689238"/>
                <a:ext cx="183002" cy="237472"/>
              </a:xfrm>
              <a:prstGeom prst="rect">
                <a:avLst/>
              </a:prstGeom>
            </p:spPr>
          </p:pic>
        </p:grpSp>
      </p:grpSp>
      <p:grpSp>
        <p:nvGrpSpPr>
          <p:cNvPr id="115" name="Group 114">
            <a:extLst>
              <a:ext uri="{FF2B5EF4-FFF2-40B4-BE49-F238E27FC236}">
                <a16:creationId xmlns:a16="http://schemas.microsoft.com/office/drawing/2014/main" id="{1C880BD2-2324-1909-2F7C-34E67DBF80EF}"/>
              </a:ext>
            </a:extLst>
          </p:cNvPr>
          <p:cNvGrpSpPr/>
          <p:nvPr/>
        </p:nvGrpSpPr>
        <p:grpSpPr>
          <a:xfrm>
            <a:off x="8124374" y="5876142"/>
            <a:ext cx="1207235" cy="320128"/>
            <a:chOff x="6353626" y="5636386"/>
            <a:chExt cx="1207235" cy="320128"/>
          </a:xfrm>
        </p:grpSpPr>
        <p:grpSp>
          <p:nvGrpSpPr>
            <p:cNvPr id="110" name="Group 109">
              <a:extLst>
                <a:ext uri="{FF2B5EF4-FFF2-40B4-BE49-F238E27FC236}">
                  <a16:creationId xmlns:a16="http://schemas.microsoft.com/office/drawing/2014/main" id="{034BFCF8-2E44-0FCD-116A-AA11C8276445}"/>
                </a:ext>
              </a:extLst>
            </p:cNvPr>
            <p:cNvGrpSpPr/>
            <p:nvPr/>
          </p:nvGrpSpPr>
          <p:grpSpPr>
            <a:xfrm>
              <a:off x="6353626" y="5636386"/>
              <a:ext cx="1207235" cy="320128"/>
              <a:chOff x="572533" y="1439916"/>
              <a:chExt cx="1207235" cy="320128"/>
            </a:xfrm>
          </p:grpSpPr>
          <p:sp>
            <p:nvSpPr>
              <p:cNvPr id="111" name="Rectangle 110">
                <a:extLst>
                  <a:ext uri="{FF2B5EF4-FFF2-40B4-BE49-F238E27FC236}">
                    <a16:creationId xmlns:a16="http://schemas.microsoft.com/office/drawing/2014/main" id="{C9474227-19B8-AD4C-7AFD-C514B8C36836}"/>
                  </a:ext>
                </a:extLst>
              </p:cNvPr>
              <p:cNvSpPr/>
              <p:nvPr/>
            </p:nvSpPr>
            <p:spPr>
              <a:xfrm>
                <a:off x="575706" y="1439916"/>
                <a:ext cx="1204062"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1 MSC</a:t>
                </a:r>
                <a:br>
                  <a:rPr lang="en-US" sz="800" b="1" dirty="0">
                    <a:solidFill>
                      <a:schemeClr val="tx1"/>
                    </a:solidFill>
                  </a:rPr>
                </a:br>
                <a:r>
                  <a:rPr lang="en-US" sz="600" dirty="0">
                    <a:solidFill>
                      <a:schemeClr val="tx1"/>
                    </a:solidFill>
                  </a:rPr>
                  <a:t>Fort Buchanan, PR</a:t>
                </a:r>
              </a:p>
            </p:txBody>
          </p:sp>
          <p:cxnSp>
            <p:nvCxnSpPr>
              <p:cNvPr id="112" name="Straight Connector 111">
                <a:extLst>
                  <a:ext uri="{FF2B5EF4-FFF2-40B4-BE49-F238E27FC236}">
                    <a16:creationId xmlns:a16="http://schemas.microsoft.com/office/drawing/2014/main" id="{72A3D226-0A43-DFDD-ABAE-A0312AE0385D}"/>
                  </a:ext>
                </a:extLst>
              </p:cNvPr>
              <p:cNvCxnSpPr>
                <a:cxnSpLocks/>
              </p:cNvCxnSpPr>
              <p:nvPr/>
            </p:nvCxnSpPr>
            <p:spPr>
              <a:xfrm>
                <a:off x="572533" y="1439916"/>
                <a:ext cx="0" cy="320128"/>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grpSp>
        <p:pic>
          <p:nvPicPr>
            <p:cNvPr id="114" name="Picture 113" descr="A red and yellow shield with a tower in the middle&#10;&#10;Description automatically generated">
              <a:extLst>
                <a:ext uri="{FF2B5EF4-FFF2-40B4-BE49-F238E27FC236}">
                  <a16:creationId xmlns:a16="http://schemas.microsoft.com/office/drawing/2014/main" id="{0C98D2DC-2718-EF81-709B-7E374BA34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9804" y="5691228"/>
              <a:ext cx="199068" cy="210444"/>
            </a:xfrm>
            <a:prstGeom prst="rect">
              <a:avLst/>
            </a:prstGeom>
          </p:spPr>
        </p:pic>
      </p:grpSp>
      <p:grpSp>
        <p:nvGrpSpPr>
          <p:cNvPr id="121" name="Group 120">
            <a:extLst>
              <a:ext uri="{FF2B5EF4-FFF2-40B4-BE49-F238E27FC236}">
                <a16:creationId xmlns:a16="http://schemas.microsoft.com/office/drawing/2014/main" id="{61014F68-F131-F629-F243-522B8804C0CE}"/>
              </a:ext>
            </a:extLst>
          </p:cNvPr>
          <p:cNvGrpSpPr/>
          <p:nvPr/>
        </p:nvGrpSpPr>
        <p:grpSpPr>
          <a:xfrm>
            <a:off x="9639820" y="4134714"/>
            <a:ext cx="1318715" cy="320128"/>
            <a:chOff x="9301652" y="3440899"/>
            <a:chExt cx="1318715" cy="320128"/>
          </a:xfrm>
        </p:grpSpPr>
        <p:grpSp>
          <p:nvGrpSpPr>
            <p:cNvPr id="116" name="Group 115">
              <a:extLst>
                <a:ext uri="{FF2B5EF4-FFF2-40B4-BE49-F238E27FC236}">
                  <a16:creationId xmlns:a16="http://schemas.microsoft.com/office/drawing/2014/main" id="{4F8CD123-19F5-2C95-BA8D-23492C3E2ECB}"/>
                </a:ext>
              </a:extLst>
            </p:cNvPr>
            <p:cNvGrpSpPr/>
            <p:nvPr/>
          </p:nvGrpSpPr>
          <p:grpSpPr>
            <a:xfrm>
              <a:off x="9301652" y="3440899"/>
              <a:ext cx="1318715" cy="320128"/>
              <a:chOff x="572533" y="1439916"/>
              <a:chExt cx="1318715" cy="320128"/>
            </a:xfrm>
          </p:grpSpPr>
          <p:sp>
            <p:nvSpPr>
              <p:cNvPr id="117" name="Rectangle 116">
                <a:extLst>
                  <a:ext uri="{FF2B5EF4-FFF2-40B4-BE49-F238E27FC236}">
                    <a16:creationId xmlns:a16="http://schemas.microsoft.com/office/drawing/2014/main" id="{ED01854D-172D-A421-4DFC-AF8C31141F4D}"/>
                  </a:ext>
                </a:extLst>
              </p:cNvPr>
              <p:cNvSpPr/>
              <p:nvPr/>
            </p:nvSpPr>
            <p:spPr>
              <a:xfrm>
                <a:off x="575705" y="1439916"/>
                <a:ext cx="1315543"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25</a:t>
                </a:r>
                <a:r>
                  <a:rPr lang="en-US" sz="800" b="1" baseline="30000" dirty="0">
                    <a:solidFill>
                      <a:schemeClr val="tx1"/>
                    </a:solidFill>
                  </a:rPr>
                  <a:t>th</a:t>
                </a:r>
                <a:r>
                  <a:rPr lang="en-US" sz="800" b="1" dirty="0">
                    <a:solidFill>
                      <a:schemeClr val="tx1"/>
                    </a:solidFill>
                  </a:rPr>
                  <a:t> Infantry Division</a:t>
                </a:r>
                <a:br>
                  <a:rPr lang="en-US" sz="800" b="1" dirty="0">
                    <a:solidFill>
                      <a:schemeClr val="tx1"/>
                    </a:solidFill>
                  </a:rPr>
                </a:br>
                <a:r>
                  <a:rPr lang="en-US" sz="600" dirty="0">
                    <a:solidFill>
                      <a:schemeClr val="tx1"/>
                    </a:solidFill>
                  </a:rPr>
                  <a:t>Schofield Barracks, HI</a:t>
                </a:r>
              </a:p>
            </p:txBody>
          </p:sp>
          <p:cxnSp>
            <p:nvCxnSpPr>
              <p:cNvPr id="118" name="Straight Connector 117">
                <a:extLst>
                  <a:ext uri="{FF2B5EF4-FFF2-40B4-BE49-F238E27FC236}">
                    <a16:creationId xmlns:a16="http://schemas.microsoft.com/office/drawing/2014/main" id="{A745E338-98B4-54F3-FCF4-FC7030BBA333}"/>
                  </a:ext>
                </a:extLst>
              </p:cNvPr>
              <p:cNvCxnSpPr>
                <a:cxnSpLocks/>
              </p:cNvCxnSpPr>
              <p:nvPr/>
            </p:nvCxnSpPr>
            <p:spPr>
              <a:xfrm>
                <a:off x="572533" y="1439916"/>
                <a:ext cx="0" cy="32012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120" name="Picture 119" descr="A red and yellow sign with a lightning bolt&#10;&#10;Description automatically generated">
              <a:extLst>
                <a:ext uri="{FF2B5EF4-FFF2-40B4-BE49-F238E27FC236}">
                  <a16:creationId xmlns:a16="http://schemas.microsoft.com/office/drawing/2014/main" id="{80C67F96-1300-867D-4F1B-B31889D595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6552" y="3488050"/>
              <a:ext cx="162667" cy="230632"/>
            </a:xfrm>
            <a:prstGeom prst="rect">
              <a:avLst/>
            </a:prstGeom>
          </p:spPr>
        </p:pic>
      </p:grpSp>
      <p:cxnSp>
        <p:nvCxnSpPr>
          <p:cNvPr id="127" name="Straight Connector 126">
            <a:extLst>
              <a:ext uri="{FF2B5EF4-FFF2-40B4-BE49-F238E27FC236}">
                <a16:creationId xmlns:a16="http://schemas.microsoft.com/office/drawing/2014/main" id="{FFB0995D-B71E-19B3-7C6D-D059E6C3D4CA}"/>
              </a:ext>
            </a:extLst>
          </p:cNvPr>
          <p:cNvCxnSpPr>
            <a:cxnSpLocks/>
          </p:cNvCxnSpPr>
          <p:nvPr/>
        </p:nvCxnSpPr>
        <p:spPr>
          <a:xfrm>
            <a:off x="9566960" y="5617722"/>
            <a:ext cx="1579857" cy="0"/>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38" name="Group 137">
            <a:extLst>
              <a:ext uri="{FF2B5EF4-FFF2-40B4-BE49-F238E27FC236}">
                <a16:creationId xmlns:a16="http://schemas.microsoft.com/office/drawing/2014/main" id="{A8F018D1-1F2A-7D9C-7521-752B93112494}"/>
              </a:ext>
            </a:extLst>
          </p:cNvPr>
          <p:cNvGrpSpPr/>
          <p:nvPr/>
        </p:nvGrpSpPr>
        <p:grpSpPr>
          <a:xfrm>
            <a:off x="6722026" y="2357180"/>
            <a:ext cx="1409066" cy="320128"/>
            <a:chOff x="8317930" y="3372462"/>
            <a:chExt cx="1409066" cy="320128"/>
          </a:xfrm>
        </p:grpSpPr>
        <p:grpSp>
          <p:nvGrpSpPr>
            <p:cNvPr id="129" name="Group 128">
              <a:extLst>
                <a:ext uri="{FF2B5EF4-FFF2-40B4-BE49-F238E27FC236}">
                  <a16:creationId xmlns:a16="http://schemas.microsoft.com/office/drawing/2014/main" id="{25FDC5ED-9BC4-F709-16A3-7C3C3C8FC77B}"/>
                </a:ext>
              </a:extLst>
            </p:cNvPr>
            <p:cNvGrpSpPr/>
            <p:nvPr/>
          </p:nvGrpSpPr>
          <p:grpSpPr>
            <a:xfrm>
              <a:off x="8317930" y="3372462"/>
              <a:ext cx="1409066" cy="320128"/>
              <a:chOff x="572533" y="1439916"/>
              <a:chExt cx="1409066" cy="320128"/>
            </a:xfrm>
          </p:grpSpPr>
          <p:sp>
            <p:nvSpPr>
              <p:cNvPr id="130" name="Rectangle 129">
                <a:extLst>
                  <a:ext uri="{FF2B5EF4-FFF2-40B4-BE49-F238E27FC236}">
                    <a16:creationId xmlns:a16="http://schemas.microsoft.com/office/drawing/2014/main" id="{84E0C3D1-76E6-DDEE-D738-F5E569C9FDC5}"/>
                  </a:ext>
                </a:extLst>
              </p:cNvPr>
              <p:cNvSpPr/>
              <p:nvPr/>
            </p:nvSpPr>
            <p:spPr>
              <a:xfrm>
                <a:off x="575706" y="1439916"/>
                <a:ext cx="1405893"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Eighth Army</a:t>
                </a:r>
                <a:br>
                  <a:rPr lang="en-US" sz="800" b="1" dirty="0">
                    <a:solidFill>
                      <a:schemeClr val="tx1"/>
                    </a:solidFill>
                  </a:rPr>
                </a:br>
                <a:r>
                  <a:rPr lang="en-US" sz="600" dirty="0">
                    <a:solidFill>
                      <a:schemeClr val="tx1"/>
                    </a:solidFill>
                  </a:rPr>
                  <a:t>Camp Humphreys, Korea</a:t>
                </a:r>
              </a:p>
            </p:txBody>
          </p:sp>
          <p:cxnSp>
            <p:nvCxnSpPr>
              <p:cNvPr id="131" name="Straight Connector 130">
                <a:extLst>
                  <a:ext uri="{FF2B5EF4-FFF2-40B4-BE49-F238E27FC236}">
                    <a16:creationId xmlns:a16="http://schemas.microsoft.com/office/drawing/2014/main" id="{D5CE21D5-01C4-7854-D204-0498BD176B56}"/>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70" name="Picture 2" descr="Eighth United States Army - Wikipedia">
              <a:extLst>
                <a:ext uri="{FF2B5EF4-FFF2-40B4-BE49-F238E27FC236}">
                  <a16:creationId xmlns:a16="http://schemas.microsoft.com/office/drawing/2014/main" id="{7437A28E-839D-6478-A428-95AF8F8050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549" y="3442757"/>
              <a:ext cx="187974" cy="1798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a:extLst>
              <a:ext uri="{FF2B5EF4-FFF2-40B4-BE49-F238E27FC236}">
                <a16:creationId xmlns:a16="http://schemas.microsoft.com/office/drawing/2014/main" id="{DDBCAB45-4FFD-E912-CD30-274639DC5E1D}"/>
              </a:ext>
            </a:extLst>
          </p:cNvPr>
          <p:cNvGrpSpPr/>
          <p:nvPr/>
        </p:nvGrpSpPr>
        <p:grpSpPr>
          <a:xfrm>
            <a:off x="6722026" y="2725119"/>
            <a:ext cx="1409066" cy="320128"/>
            <a:chOff x="8346352" y="2959258"/>
            <a:chExt cx="1409066" cy="320128"/>
          </a:xfrm>
        </p:grpSpPr>
        <p:grpSp>
          <p:nvGrpSpPr>
            <p:cNvPr id="132" name="Group 131">
              <a:extLst>
                <a:ext uri="{FF2B5EF4-FFF2-40B4-BE49-F238E27FC236}">
                  <a16:creationId xmlns:a16="http://schemas.microsoft.com/office/drawing/2014/main" id="{E26B21EB-4514-5DBD-4049-675917681EBE}"/>
                </a:ext>
              </a:extLst>
            </p:cNvPr>
            <p:cNvGrpSpPr/>
            <p:nvPr/>
          </p:nvGrpSpPr>
          <p:grpSpPr>
            <a:xfrm>
              <a:off x="8346352" y="2959258"/>
              <a:ext cx="1409066" cy="320128"/>
              <a:chOff x="572533" y="1439916"/>
              <a:chExt cx="1409066" cy="320128"/>
            </a:xfrm>
          </p:grpSpPr>
          <p:sp>
            <p:nvSpPr>
              <p:cNvPr id="133" name="Rectangle 132">
                <a:extLst>
                  <a:ext uri="{FF2B5EF4-FFF2-40B4-BE49-F238E27FC236}">
                    <a16:creationId xmlns:a16="http://schemas.microsoft.com/office/drawing/2014/main" id="{DE9DB09B-4FE0-CC8F-F443-06DC849F4D6A}"/>
                  </a:ext>
                </a:extLst>
              </p:cNvPr>
              <p:cNvSpPr/>
              <p:nvPr/>
            </p:nvSpPr>
            <p:spPr>
              <a:xfrm>
                <a:off x="575706" y="1439916"/>
                <a:ext cx="1405893"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2</a:t>
                </a:r>
                <a:r>
                  <a:rPr lang="en-US" sz="800" b="1" baseline="30000" dirty="0">
                    <a:solidFill>
                      <a:schemeClr val="tx1"/>
                    </a:solidFill>
                  </a:rPr>
                  <a:t>d</a:t>
                </a:r>
                <a:r>
                  <a:rPr lang="en-US" sz="800" b="1" dirty="0">
                    <a:solidFill>
                      <a:schemeClr val="tx1"/>
                    </a:solidFill>
                  </a:rPr>
                  <a:t> Infantry Division</a:t>
                </a:r>
                <a:br>
                  <a:rPr lang="en-US" sz="800" b="1" dirty="0">
                    <a:solidFill>
                      <a:schemeClr val="tx1"/>
                    </a:solidFill>
                  </a:rPr>
                </a:br>
                <a:r>
                  <a:rPr lang="en-US" sz="600" dirty="0">
                    <a:solidFill>
                      <a:schemeClr val="tx1"/>
                    </a:solidFill>
                  </a:rPr>
                  <a:t>Camp Humphreys, Korea</a:t>
                </a:r>
              </a:p>
            </p:txBody>
          </p:sp>
          <p:cxnSp>
            <p:nvCxnSpPr>
              <p:cNvPr id="134" name="Straight Connector 133">
                <a:extLst>
                  <a:ext uri="{FF2B5EF4-FFF2-40B4-BE49-F238E27FC236}">
                    <a16:creationId xmlns:a16="http://schemas.microsoft.com/office/drawing/2014/main" id="{470FE2F2-76B5-E83F-4ECB-EC7DC9695CA4}"/>
                  </a:ext>
                </a:extLst>
              </p:cNvPr>
              <p:cNvCxnSpPr>
                <a:cxnSpLocks/>
              </p:cNvCxnSpPr>
              <p:nvPr/>
            </p:nvCxnSpPr>
            <p:spPr>
              <a:xfrm>
                <a:off x="572533" y="1439916"/>
                <a:ext cx="0" cy="320128"/>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136" name="Picture 135" descr="A white star with a red headdress and a blue star&#10;&#10;Description automatically generated">
              <a:extLst>
                <a:ext uri="{FF2B5EF4-FFF2-40B4-BE49-F238E27FC236}">
                  <a16:creationId xmlns:a16="http://schemas.microsoft.com/office/drawing/2014/main" id="{22CF9437-F52E-1582-EE1C-C64B9DAE69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1081" y="3019053"/>
              <a:ext cx="182005" cy="213287"/>
            </a:xfrm>
            <a:prstGeom prst="rect">
              <a:avLst/>
            </a:prstGeom>
          </p:spPr>
        </p:pic>
      </p:grpSp>
      <p:grpSp>
        <p:nvGrpSpPr>
          <p:cNvPr id="144" name="Group 143">
            <a:extLst>
              <a:ext uri="{FF2B5EF4-FFF2-40B4-BE49-F238E27FC236}">
                <a16:creationId xmlns:a16="http://schemas.microsoft.com/office/drawing/2014/main" id="{D7082149-AE39-6FAE-DAE3-751B908754B3}"/>
              </a:ext>
            </a:extLst>
          </p:cNvPr>
          <p:cNvGrpSpPr/>
          <p:nvPr/>
        </p:nvGrpSpPr>
        <p:grpSpPr>
          <a:xfrm>
            <a:off x="3107740" y="2218776"/>
            <a:ext cx="1409066" cy="320128"/>
            <a:chOff x="2822782" y="1704845"/>
            <a:chExt cx="1409066" cy="320128"/>
          </a:xfrm>
        </p:grpSpPr>
        <p:grpSp>
          <p:nvGrpSpPr>
            <p:cNvPr id="140" name="Group 139">
              <a:extLst>
                <a:ext uri="{FF2B5EF4-FFF2-40B4-BE49-F238E27FC236}">
                  <a16:creationId xmlns:a16="http://schemas.microsoft.com/office/drawing/2014/main" id="{A572F0CD-8877-1189-E542-DBA6E1145459}"/>
                </a:ext>
              </a:extLst>
            </p:cNvPr>
            <p:cNvGrpSpPr/>
            <p:nvPr/>
          </p:nvGrpSpPr>
          <p:grpSpPr>
            <a:xfrm>
              <a:off x="2822782" y="1704845"/>
              <a:ext cx="1409066" cy="320128"/>
              <a:chOff x="572533" y="1439916"/>
              <a:chExt cx="1409066" cy="320128"/>
            </a:xfrm>
          </p:grpSpPr>
          <p:sp>
            <p:nvSpPr>
              <p:cNvPr id="142" name="Rectangle 141">
                <a:extLst>
                  <a:ext uri="{FF2B5EF4-FFF2-40B4-BE49-F238E27FC236}">
                    <a16:creationId xmlns:a16="http://schemas.microsoft.com/office/drawing/2014/main" id="{2B3CA5D7-472D-2D20-ADB4-E94FEB2B7732}"/>
                  </a:ext>
                </a:extLst>
              </p:cNvPr>
              <p:cNvSpPr/>
              <p:nvPr/>
            </p:nvSpPr>
            <p:spPr>
              <a:xfrm>
                <a:off x="575706" y="1439916"/>
                <a:ext cx="1405893"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V Corps (Forward)</a:t>
                </a:r>
                <a:br>
                  <a:rPr lang="en-US" sz="800" b="1" dirty="0">
                    <a:solidFill>
                      <a:schemeClr val="tx1"/>
                    </a:solidFill>
                  </a:rPr>
                </a:br>
                <a:r>
                  <a:rPr lang="en-US" sz="600" dirty="0" err="1">
                    <a:solidFill>
                      <a:schemeClr val="tx1"/>
                    </a:solidFill>
                  </a:rPr>
                  <a:t>Ponzań</a:t>
                </a:r>
                <a:r>
                  <a:rPr lang="en-US" sz="600" dirty="0">
                    <a:solidFill>
                      <a:schemeClr val="tx1"/>
                    </a:solidFill>
                  </a:rPr>
                  <a:t>, Poland</a:t>
                </a:r>
              </a:p>
            </p:txBody>
          </p:sp>
          <p:cxnSp>
            <p:nvCxnSpPr>
              <p:cNvPr id="143" name="Straight Connector 142">
                <a:extLst>
                  <a:ext uri="{FF2B5EF4-FFF2-40B4-BE49-F238E27FC236}">
                    <a16:creationId xmlns:a16="http://schemas.microsoft.com/office/drawing/2014/main" id="{70864746-488B-DF26-D5E4-33481BD4F033}"/>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67" name="Picture 6">
              <a:extLst>
                <a:ext uri="{FF2B5EF4-FFF2-40B4-BE49-F238E27FC236}">
                  <a16:creationId xmlns:a16="http://schemas.microsoft.com/office/drawing/2014/main" id="{8861E51F-3EA2-BBA9-B268-E2F0602A5D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3000" y="1763526"/>
              <a:ext cx="212192" cy="197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a:extLst>
              <a:ext uri="{FF2B5EF4-FFF2-40B4-BE49-F238E27FC236}">
                <a16:creationId xmlns:a16="http://schemas.microsoft.com/office/drawing/2014/main" id="{B5070593-18A3-DDD0-E48A-A09D7E543922}"/>
              </a:ext>
            </a:extLst>
          </p:cNvPr>
          <p:cNvGrpSpPr/>
          <p:nvPr/>
        </p:nvGrpSpPr>
        <p:grpSpPr>
          <a:xfrm>
            <a:off x="2823958" y="3508685"/>
            <a:ext cx="1409066" cy="320128"/>
            <a:chOff x="1775948" y="3926833"/>
            <a:chExt cx="1409066" cy="320128"/>
          </a:xfrm>
        </p:grpSpPr>
        <p:grpSp>
          <p:nvGrpSpPr>
            <p:cNvPr id="146" name="Group 145">
              <a:extLst>
                <a:ext uri="{FF2B5EF4-FFF2-40B4-BE49-F238E27FC236}">
                  <a16:creationId xmlns:a16="http://schemas.microsoft.com/office/drawing/2014/main" id="{13991CD7-80E8-E2ED-9963-CEE8CF662665}"/>
                </a:ext>
              </a:extLst>
            </p:cNvPr>
            <p:cNvGrpSpPr/>
            <p:nvPr/>
          </p:nvGrpSpPr>
          <p:grpSpPr>
            <a:xfrm>
              <a:off x="1775948" y="3926833"/>
              <a:ext cx="1409066" cy="320128"/>
              <a:chOff x="572533" y="1439916"/>
              <a:chExt cx="1409066" cy="320128"/>
            </a:xfrm>
          </p:grpSpPr>
          <p:sp>
            <p:nvSpPr>
              <p:cNvPr id="148" name="Rectangle 147">
                <a:extLst>
                  <a:ext uri="{FF2B5EF4-FFF2-40B4-BE49-F238E27FC236}">
                    <a16:creationId xmlns:a16="http://schemas.microsoft.com/office/drawing/2014/main" id="{1BECD73C-A163-7BC9-8131-EFC0DCEC49D3}"/>
                  </a:ext>
                </a:extLst>
              </p:cNvPr>
              <p:cNvSpPr/>
              <p:nvPr/>
            </p:nvSpPr>
            <p:spPr>
              <a:xfrm>
                <a:off x="575706" y="1439916"/>
                <a:ext cx="1405893"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7 MSC</a:t>
                </a:r>
                <a:br>
                  <a:rPr lang="en-US" sz="800" b="1" dirty="0">
                    <a:solidFill>
                      <a:schemeClr val="tx1"/>
                    </a:solidFill>
                  </a:rPr>
                </a:br>
                <a:r>
                  <a:rPr lang="en-US" sz="600" dirty="0" err="1">
                    <a:solidFill>
                      <a:schemeClr val="tx1"/>
                    </a:solidFill>
                  </a:rPr>
                  <a:t>Schwetzingen</a:t>
                </a:r>
                <a:r>
                  <a:rPr lang="en-US" sz="600" dirty="0">
                    <a:solidFill>
                      <a:schemeClr val="tx1"/>
                    </a:solidFill>
                  </a:rPr>
                  <a:t>, Germany</a:t>
                </a:r>
              </a:p>
            </p:txBody>
          </p:sp>
          <p:cxnSp>
            <p:nvCxnSpPr>
              <p:cNvPr id="149" name="Straight Connector 148">
                <a:extLst>
                  <a:ext uri="{FF2B5EF4-FFF2-40B4-BE49-F238E27FC236}">
                    <a16:creationId xmlns:a16="http://schemas.microsoft.com/office/drawing/2014/main" id="{A4C5649E-CB6B-E1CF-6E1D-C166D1BED91F}"/>
                  </a:ext>
                </a:extLst>
              </p:cNvPr>
              <p:cNvCxnSpPr>
                <a:cxnSpLocks/>
              </p:cNvCxnSpPr>
              <p:nvPr/>
            </p:nvCxnSpPr>
            <p:spPr>
              <a:xfrm>
                <a:off x="572533" y="1439916"/>
                <a:ext cx="0" cy="320128"/>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grpSp>
        <p:pic>
          <p:nvPicPr>
            <p:cNvPr id="151" name="Picture 150" descr="A blue and yellow hexagon with arrows&#10;&#10;Description automatically generated">
              <a:extLst>
                <a:ext uri="{FF2B5EF4-FFF2-40B4-BE49-F238E27FC236}">
                  <a16:creationId xmlns:a16="http://schemas.microsoft.com/office/drawing/2014/main" id="{13D4E728-D26F-4D1B-F00F-6D34A75473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5190" y="3996590"/>
              <a:ext cx="213287" cy="213287"/>
            </a:xfrm>
            <a:prstGeom prst="rect">
              <a:avLst/>
            </a:prstGeom>
          </p:spPr>
        </p:pic>
      </p:grpSp>
      <p:pic>
        <p:nvPicPr>
          <p:cNvPr id="154" name="Picture 153" descr="A shield with a sword and rainbow&#10;&#10;Description automatically generated">
            <a:extLst>
              <a:ext uri="{FF2B5EF4-FFF2-40B4-BE49-F238E27FC236}">
                <a16:creationId xmlns:a16="http://schemas.microsoft.com/office/drawing/2014/main" id="{7CFC082D-D321-1B2B-9B3F-100A84A7D2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9448" y="2915529"/>
            <a:ext cx="163254" cy="224662"/>
          </a:xfrm>
          <a:prstGeom prst="rect">
            <a:avLst/>
          </a:prstGeom>
        </p:spPr>
      </p:pic>
      <p:pic>
        <p:nvPicPr>
          <p:cNvPr id="156" name="Picture 155" descr="A logo with a mountain in the background&#10;&#10;Description automatically generated">
            <a:extLst>
              <a:ext uri="{FF2B5EF4-FFF2-40B4-BE49-F238E27FC236}">
                <a16:creationId xmlns:a16="http://schemas.microsoft.com/office/drawing/2014/main" id="{1C66F5D4-DDA3-E4CC-9D28-502E083AA8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5519" y="3971408"/>
            <a:ext cx="196555" cy="198114"/>
          </a:xfrm>
          <a:prstGeom prst="rect">
            <a:avLst/>
          </a:prstGeom>
        </p:spPr>
      </p:pic>
    </p:spTree>
    <p:extLst>
      <p:ext uri="{BB962C8B-B14F-4D97-AF65-F5344CB8AC3E}">
        <p14:creationId xmlns:p14="http://schemas.microsoft.com/office/powerpoint/2010/main" val="1651647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24B50-D7F7-BA19-81F3-51884CDF51ED}"/>
              </a:ext>
            </a:extLst>
          </p:cNvPr>
          <p:cNvSpPr>
            <a:spLocks noGrp="1"/>
          </p:cNvSpPr>
          <p:nvPr>
            <p:ph type="title"/>
          </p:nvPr>
        </p:nvSpPr>
        <p:spPr>
          <a:effectLst/>
        </p:spPr>
        <p:txBody>
          <a:bodyPr/>
          <a:lstStyle/>
          <a:p>
            <a:r>
              <a:rPr lang="en-US" dirty="0"/>
              <a:t>Army National Guard – Divisions &amp; Brigade Combat Teams</a:t>
            </a:r>
          </a:p>
        </p:txBody>
      </p:sp>
      <p:pic>
        <p:nvPicPr>
          <p:cNvPr id="11" name="Picture 10">
            <a:extLst>
              <a:ext uri="{FF2B5EF4-FFF2-40B4-BE49-F238E27FC236}">
                <a16:creationId xmlns:a16="http://schemas.microsoft.com/office/drawing/2014/main" id="{D0BF96D7-25D9-AB1D-5D45-40AD37730E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2997" y="1862272"/>
            <a:ext cx="7393654" cy="4606422"/>
          </a:xfrm>
          <a:prstGeom prst="rect">
            <a:avLst/>
          </a:prstGeom>
          <a:effectLst/>
        </p:spPr>
      </p:pic>
      <p:pic>
        <p:nvPicPr>
          <p:cNvPr id="12" name="Picture 11">
            <a:extLst>
              <a:ext uri="{FF2B5EF4-FFF2-40B4-BE49-F238E27FC236}">
                <a16:creationId xmlns:a16="http://schemas.microsoft.com/office/drawing/2014/main" id="{6EA87BE4-D638-4AB8-8BA9-44DDA3C97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666" y="4975235"/>
            <a:ext cx="2642572" cy="1515859"/>
          </a:xfrm>
          <a:prstGeom prst="rect">
            <a:avLst/>
          </a:prstGeom>
          <a:effectLst/>
        </p:spPr>
      </p:pic>
      <p:pic>
        <p:nvPicPr>
          <p:cNvPr id="13" name="Picture 12">
            <a:extLst>
              <a:ext uri="{FF2B5EF4-FFF2-40B4-BE49-F238E27FC236}">
                <a16:creationId xmlns:a16="http://schemas.microsoft.com/office/drawing/2014/main" id="{899A9C9C-6F4B-E1A6-4499-FF12974B4C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7466" y="3285818"/>
            <a:ext cx="591263" cy="372816"/>
          </a:xfrm>
          <a:prstGeom prst="rect">
            <a:avLst/>
          </a:prstGeom>
          <a:effectLst/>
        </p:spPr>
      </p:pic>
      <p:pic>
        <p:nvPicPr>
          <p:cNvPr id="14" name="Picture 13">
            <a:extLst>
              <a:ext uri="{FF2B5EF4-FFF2-40B4-BE49-F238E27FC236}">
                <a16:creationId xmlns:a16="http://schemas.microsoft.com/office/drawing/2014/main" id="{6912792D-3CC0-4241-B359-F41EA5B6B5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38380" y="6181819"/>
            <a:ext cx="388756" cy="158214"/>
          </a:xfrm>
          <a:prstGeom prst="rect">
            <a:avLst/>
          </a:prstGeom>
          <a:effectLst/>
        </p:spPr>
      </p:pic>
      <p:pic>
        <p:nvPicPr>
          <p:cNvPr id="15" name="Picture 14">
            <a:extLst>
              <a:ext uri="{FF2B5EF4-FFF2-40B4-BE49-F238E27FC236}">
                <a16:creationId xmlns:a16="http://schemas.microsoft.com/office/drawing/2014/main" id="{C125DDE8-D258-E3CE-16F6-A33614CB23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1310" y="4275416"/>
            <a:ext cx="160865" cy="245532"/>
          </a:xfrm>
          <a:prstGeom prst="rect">
            <a:avLst/>
          </a:prstGeom>
          <a:effectLst/>
        </p:spPr>
      </p:pic>
      <p:pic>
        <p:nvPicPr>
          <p:cNvPr id="16" name="Picture 4" descr="File:29th Infantry Brigade SSI.svg">
            <a:hlinkClick r:id="rId7"/>
            <a:extLst>
              <a:ext uri="{FF2B5EF4-FFF2-40B4-BE49-F238E27FC236}">
                <a16:creationId xmlns:a16="http://schemas.microsoft.com/office/drawing/2014/main" id="{30990322-198D-80C0-C9D5-971A70C4C33B}"/>
              </a:ext>
            </a:extLst>
          </p:cNvPr>
          <p:cNvPicPr>
            <a:picLocks noChangeAspect="1" noChangeArrowheads="1"/>
          </p:cNvPicPr>
          <p:nvPr/>
        </p:nvPicPr>
        <p:blipFill>
          <a:blip r:embed="rId8" cstate="print"/>
          <a:srcRect/>
          <a:stretch>
            <a:fillRect/>
          </a:stretch>
        </p:blipFill>
        <p:spPr bwMode="auto">
          <a:xfrm>
            <a:off x="1940577" y="5660747"/>
            <a:ext cx="151922" cy="226117"/>
          </a:xfrm>
          <a:prstGeom prst="rect">
            <a:avLst/>
          </a:prstGeom>
          <a:noFill/>
          <a:effectLst/>
        </p:spPr>
      </p:pic>
      <p:pic>
        <p:nvPicPr>
          <p:cNvPr id="17" name="Picture 16" descr="SSI, 81st Infantry Division ">
            <a:extLst>
              <a:ext uri="{FF2B5EF4-FFF2-40B4-BE49-F238E27FC236}">
                <a16:creationId xmlns:a16="http://schemas.microsoft.com/office/drawing/2014/main" id="{EDF4E198-CA56-6D86-10DE-E3CBD17146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97777" y="1987252"/>
            <a:ext cx="182880" cy="1817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254" descr="File:41st Infantry Division SSI.svg">
            <a:hlinkClick r:id="rId10"/>
            <a:extLst>
              <a:ext uri="{FF2B5EF4-FFF2-40B4-BE49-F238E27FC236}">
                <a16:creationId xmlns:a16="http://schemas.microsoft.com/office/drawing/2014/main" id="{FDE23101-02E7-6787-9745-8820E15A226E}"/>
              </a:ext>
            </a:extLst>
          </p:cNvPr>
          <p:cNvPicPr>
            <a:picLocks noChangeAspect="1" noChangeArrowheads="1"/>
          </p:cNvPicPr>
          <p:nvPr/>
        </p:nvPicPr>
        <p:blipFill>
          <a:blip r:embed="rId11" cstate="print"/>
          <a:srcRect/>
          <a:stretch>
            <a:fillRect/>
          </a:stretch>
        </p:blipFill>
        <p:spPr bwMode="auto">
          <a:xfrm>
            <a:off x="2562714" y="2360956"/>
            <a:ext cx="182880" cy="100126"/>
          </a:xfrm>
          <a:prstGeom prst="rect">
            <a:avLst/>
          </a:prstGeom>
          <a:noFill/>
          <a:effectLst/>
        </p:spPr>
      </p:pic>
      <p:pic>
        <p:nvPicPr>
          <p:cNvPr id="19" name="Picture 254" descr="File:41st Infantry Division SSI.svg">
            <a:hlinkClick r:id="rId10"/>
            <a:extLst>
              <a:ext uri="{FF2B5EF4-FFF2-40B4-BE49-F238E27FC236}">
                <a16:creationId xmlns:a16="http://schemas.microsoft.com/office/drawing/2014/main" id="{8899F3E7-A3DB-B947-DB2D-525CB0BA3C7B}"/>
              </a:ext>
            </a:extLst>
          </p:cNvPr>
          <p:cNvPicPr>
            <a:picLocks noChangeAspect="1" noChangeArrowheads="1"/>
          </p:cNvPicPr>
          <p:nvPr/>
        </p:nvPicPr>
        <p:blipFill>
          <a:blip r:embed="rId11" cstate="print"/>
          <a:srcRect/>
          <a:stretch>
            <a:fillRect/>
          </a:stretch>
        </p:blipFill>
        <p:spPr bwMode="auto">
          <a:xfrm>
            <a:off x="2000794" y="2501025"/>
            <a:ext cx="182880" cy="100126"/>
          </a:xfrm>
          <a:prstGeom prst="rect">
            <a:avLst/>
          </a:prstGeom>
          <a:noFill/>
          <a:effectLst/>
        </p:spPr>
      </p:pic>
      <p:pic>
        <p:nvPicPr>
          <p:cNvPr id="20" name="Picture 19" descr="SSI, 81st Infantry Division ">
            <a:extLst>
              <a:ext uri="{FF2B5EF4-FFF2-40B4-BE49-F238E27FC236}">
                <a16:creationId xmlns:a16="http://schemas.microsoft.com/office/drawing/2014/main" id="{D65FC7D7-DAC4-3774-B5A0-B4881FE01E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2972" y="2832434"/>
            <a:ext cx="182880" cy="1817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Picture 20" descr="SSI, 116 Cavalry Brigade">
            <a:extLst>
              <a:ext uri="{FF2B5EF4-FFF2-40B4-BE49-F238E27FC236}">
                <a16:creationId xmlns:a16="http://schemas.microsoft.com/office/drawing/2014/main" id="{A434AD6B-C5AF-6F52-7952-2B5F1B8F14A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19657" y="2798844"/>
            <a:ext cx="182880" cy="1806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2" descr="SSI, 116 Cavalry Brigade">
            <a:extLst>
              <a:ext uri="{FF2B5EF4-FFF2-40B4-BE49-F238E27FC236}">
                <a16:creationId xmlns:a16="http://schemas.microsoft.com/office/drawing/2014/main" id="{19B86702-C63F-0090-1434-24FAFA45EB4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56532" y="2884007"/>
            <a:ext cx="182880" cy="1806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4" name="Picture 23" descr="SSI, 81st Infantry Division ">
            <a:extLst>
              <a:ext uri="{FF2B5EF4-FFF2-40B4-BE49-F238E27FC236}">
                <a16:creationId xmlns:a16="http://schemas.microsoft.com/office/drawing/2014/main" id="{34D4A6AB-0A99-8F0B-7A44-5E7723C442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7690" y="3416946"/>
            <a:ext cx="182880" cy="1817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4" descr="Image result for 79TH ibct">
            <a:extLst>
              <a:ext uri="{FF2B5EF4-FFF2-40B4-BE49-F238E27FC236}">
                <a16:creationId xmlns:a16="http://schemas.microsoft.com/office/drawing/2014/main" id="{CE47DB57-EB10-8D04-CD34-28C18C5EDA9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11285" y="4517789"/>
            <a:ext cx="182880" cy="2711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60" descr="File:116CavBdeSSI.svg">
            <a:hlinkClick r:id="rId17"/>
            <a:extLst>
              <a:ext uri="{FF2B5EF4-FFF2-40B4-BE49-F238E27FC236}">
                <a16:creationId xmlns:a16="http://schemas.microsoft.com/office/drawing/2014/main" id="{671C3157-C5E6-A657-AC7D-7A7D53B34BB7}"/>
              </a:ext>
            </a:extLst>
          </p:cNvPr>
          <p:cNvPicPr>
            <a:picLocks noChangeAspect="1" noChangeArrowheads="1"/>
          </p:cNvPicPr>
          <p:nvPr/>
        </p:nvPicPr>
        <p:blipFill>
          <a:blip r:embed="rId18" cstate="print"/>
          <a:srcRect/>
          <a:stretch>
            <a:fillRect/>
          </a:stretch>
        </p:blipFill>
        <p:spPr bwMode="auto">
          <a:xfrm>
            <a:off x="2522663" y="3825852"/>
            <a:ext cx="182880" cy="182880"/>
          </a:xfrm>
          <a:prstGeom prst="rect">
            <a:avLst/>
          </a:prstGeom>
          <a:noFill/>
          <a:effectLst/>
        </p:spPr>
      </p:pic>
      <p:pic>
        <p:nvPicPr>
          <p:cNvPr id="27" name="Picture 4" descr="File:29th Infantry Brigade SSI.svg">
            <a:hlinkClick r:id="rId7"/>
            <a:extLst>
              <a:ext uri="{FF2B5EF4-FFF2-40B4-BE49-F238E27FC236}">
                <a16:creationId xmlns:a16="http://schemas.microsoft.com/office/drawing/2014/main" id="{F531BF9C-1D60-C219-BF0C-6B327B3F6B4A}"/>
              </a:ext>
            </a:extLst>
          </p:cNvPr>
          <p:cNvPicPr>
            <a:picLocks noChangeAspect="1" noChangeArrowheads="1"/>
          </p:cNvPicPr>
          <p:nvPr/>
        </p:nvPicPr>
        <p:blipFill>
          <a:blip r:embed="rId8" cstate="print"/>
          <a:srcRect/>
          <a:stretch>
            <a:fillRect/>
          </a:stretch>
        </p:blipFill>
        <p:spPr bwMode="auto">
          <a:xfrm>
            <a:off x="3027416" y="4644628"/>
            <a:ext cx="151922" cy="226117"/>
          </a:xfrm>
          <a:prstGeom prst="rect">
            <a:avLst/>
          </a:prstGeom>
          <a:noFill/>
          <a:effectLst/>
        </p:spPr>
      </p:pic>
      <p:pic>
        <p:nvPicPr>
          <p:cNvPr id="28" name="Picture 254" descr="File:41st Infantry Division SSI.svg">
            <a:hlinkClick r:id="rId10"/>
            <a:extLst>
              <a:ext uri="{FF2B5EF4-FFF2-40B4-BE49-F238E27FC236}">
                <a16:creationId xmlns:a16="http://schemas.microsoft.com/office/drawing/2014/main" id="{1004C4A1-87FA-2016-C377-67DAC80F2446}"/>
              </a:ext>
            </a:extLst>
          </p:cNvPr>
          <p:cNvPicPr>
            <a:picLocks noChangeAspect="1" noChangeArrowheads="1"/>
          </p:cNvPicPr>
          <p:nvPr/>
        </p:nvPicPr>
        <p:blipFill>
          <a:blip r:embed="rId11" cstate="print"/>
          <a:srcRect/>
          <a:stretch>
            <a:fillRect/>
          </a:stretch>
        </p:blipFill>
        <p:spPr bwMode="auto">
          <a:xfrm>
            <a:off x="3771440" y="4663599"/>
            <a:ext cx="221285" cy="121153"/>
          </a:xfrm>
          <a:prstGeom prst="rect">
            <a:avLst/>
          </a:prstGeom>
          <a:noFill/>
          <a:effectLst/>
        </p:spPr>
      </p:pic>
      <p:pic>
        <p:nvPicPr>
          <p:cNvPr id="29" name="Picture 13" descr="C:\Users\Bradley.Rittenhouse\Pictures\45th IBCT.png">
            <a:extLst>
              <a:ext uri="{FF2B5EF4-FFF2-40B4-BE49-F238E27FC236}">
                <a16:creationId xmlns:a16="http://schemas.microsoft.com/office/drawing/2014/main" id="{48BCC6A4-672C-84B5-F3B8-C0C4B5D5C25A}"/>
              </a:ext>
            </a:extLst>
          </p:cNvPr>
          <p:cNvPicPr>
            <a:picLocks noChangeAspect="1" noChangeArrowheads="1"/>
          </p:cNvPicPr>
          <p:nvPr/>
        </p:nvPicPr>
        <p:blipFill>
          <a:blip r:embed="rId19" cstate="print"/>
          <a:srcRect/>
          <a:stretch>
            <a:fillRect/>
          </a:stretch>
        </p:blipFill>
        <p:spPr bwMode="auto">
          <a:xfrm>
            <a:off x="4512427" y="4635950"/>
            <a:ext cx="182880" cy="182880"/>
          </a:xfrm>
          <a:prstGeom prst="rect">
            <a:avLst/>
          </a:prstGeom>
          <a:noFill/>
          <a:ln w="9525">
            <a:noFill/>
            <a:miter lim="800000"/>
            <a:headEnd/>
            <a:tailEnd/>
          </a:ln>
          <a:effectLst/>
        </p:spPr>
      </p:pic>
      <p:pic>
        <p:nvPicPr>
          <p:cNvPr id="30" name="Picture 13" descr="C:\Users\Bradley.Rittenhouse\Pictures\45th IBCT.png">
            <a:extLst>
              <a:ext uri="{FF2B5EF4-FFF2-40B4-BE49-F238E27FC236}">
                <a16:creationId xmlns:a16="http://schemas.microsoft.com/office/drawing/2014/main" id="{486A6AC6-8C7D-87CC-94D7-5B1D92711219}"/>
              </a:ext>
            </a:extLst>
          </p:cNvPr>
          <p:cNvPicPr>
            <a:picLocks noChangeAspect="1" noChangeArrowheads="1"/>
          </p:cNvPicPr>
          <p:nvPr/>
        </p:nvPicPr>
        <p:blipFill>
          <a:blip r:embed="rId19" cstate="print"/>
          <a:srcRect/>
          <a:stretch>
            <a:fillRect/>
          </a:stretch>
        </p:blipFill>
        <p:spPr bwMode="auto">
          <a:xfrm>
            <a:off x="5256006" y="4635705"/>
            <a:ext cx="182880" cy="182880"/>
          </a:xfrm>
          <a:prstGeom prst="rect">
            <a:avLst/>
          </a:prstGeom>
          <a:noFill/>
          <a:ln w="9525">
            <a:noFill/>
            <a:miter lim="800000"/>
            <a:headEnd/>
            <a:tailEnd/>
          </a:ln>
          <a:effectLst/>
        </p:spPr>
      </p:pic>
      <p:pic>
        <p:nvPicPr>
          <p:cNvPr id="31" name="Picture 4" descr="File:29th Infantry Brigade SSI.svg">
            <a:hlinkClick r:id="rId7"/>
            <a:extLst>
              <a:ext uri="{FF2B5EF4-FFF2-40B4-BE49-F238E27FC236}">
                <a16:creationId xmlns:a16="http://schemas.microsoft.com/office/drawing/2014/main" id="{613C1E43-4048-FA68-943F-6D30019E5B81}"/>
              </a:ext>
            </a:extLst>
          </p:cNvPr>
          <p:cNvPicPr>
            <a:picLocks noChangeAspect="1" noChangeArrowheads="1"/>
          </p:cNvPicPr>
          <p:nvPr/>
        </p:nvPicPr>
        <p:blipFill>
          <a:blip r:embed="rId8" cstate="print"/>
          <a:srcRect/>
          <a:stretch>
            <a:fillRect/>
          </a:stretch>
        </p:blipFill>
        <p:spPr bwMode="auto">
          <a:xfrm>
            <a:off x="3806121" y="3171012"/>
            <a:ext cx="151922" cy="226117"/>
          </a:xfrm>
          <a:prstGeom prst="rect">
            <a:avLst/>
          </a:prstGeom>
          <a:noFill/>
          <a:effectLst/>
        </p:spPr>
      </p:pic>
      <p:pic>
        <p:nvPicPr>
          <p:cNvPr id="32" name="Picture 31">
            <a:extLst>
              <a:ext uri="{FF2B5EF4-FFF2-40B4-BE49-F238E27FC236}">
                <a16:creationId xmlns:a16="http://schemas.microsoft.com/office/drawing/2014/main" id="{3766A488-3C1D-32D5-76A4-B26BC2A687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30488" y="3879625"/>
            <a:ext cx="182880" cy="273043"/>
          </a:xfrm>
          <a:prstGeom prst="rect">
            <a:avLst/>
          </a:prstGeom>
          <a:effectLst/>
        </p:spPr>
      </p:pic>
      <p:pic>
        <p:nvPicPr>
          <p:cNvPr id="33" name="Picture 32" descr="File:USArmy 39th Inf Brig Patch.svg">
            <a:hlinkClick r:id="rId21"/>
            <a:extLst>
              <a:ext uri="{FF2B5EF4-FFF2-40B4-BE49-F238E27FC236}">
                <a16:creationId xmlns:a16="http://schemas.microsoft.com/office/drawing/2014/main" id="{B139E8CD-8F70-F3F6-816E-EA89DACCAAEC}"/>
              </a:ext>
            </a:extLst>
          </p:cNvPr>
          <p:cNvPicPr>
            <a:picLocks noChangeAspect="1" noChangeArrowheads="1"/>
          </p:cNvPicPr>
          <p:nvPr/>
        </p:nvPicPr>
        <p:blipFill>
          <a:blip r:embed="rId22" cstate="print"/>
          <a:srcRect/>
          <a:stretch>
            <a:fillRect/>
          </a:stretch>
        </p:blipFill>
        <p:spPr bwMode="auto">
          <a:xfrm>
            <a:off x="5009532" y="3439061"/>
            <a:ext cx="182880" cy="254917"/>
          </a:xfrm>
          <a:prstGeom prst="rect">
            <a:avLst/>
          </a:prstGeom>
          <a:noFill/>
          <a:effectLst/>
        </p:spPr>
      </p:pic>
      <p:pic>
        <p:nvPicPr>
          <p:cNvPr id="35" name="Picture 270" descr="File:USArmy 39th Inf Brig Patch.svg">
            <a:hlinkClick r:id="rId21"/>
            <a:extLst>
              <a:ext uri="{FF2B5EF4-FFF2-40B4-BE49-F238E27FC236}">
                <a16:creationId xmlns:a16="http://schemas.microsoft.com/office/drawing/2014/main" id="{3E3E4FAC-5864-72BC-B08B-3169902F64FA}"/>
              </a:ext>
            </a:extLst>
          </p:cNvPr>
          <p:cNvPicPr>
            <a:picLocks noChangeAspect="1" noChangeArrowheads="1"/>
          </p:cNvPicPr>
          <p:nvPr/>
        </p:nvPicPr>
        <p:blipFill>
          <a:blip r:embed="rId22" cstate="print"/>
          <a:srcRect/>
          <a:stretch>
            <a:fillRect/>
          </a:stretch>
        </p:blipFill>
        <p:spPr bwMode="auto">
          <a:xfrm>
            <a:off x="5847111" y="4631543"/>
            <a:ext cx="182880" cy="254917"/>
          </a:xfrm>
          <a:prstGeom prst="rect">
            <a:avLst/>
          </a:prstGeom>
          <a:noFill/>
          <a:effectLst/>
        </p:spPr>
      </p:pic>
      <p:pic>
        <p:nvPicPr>
          <p:cNvPr id="36" name="Picture 270" descr="File:USArmy 39th Inf Brig Patch.svg">
            <a:hlinkClick r:id="rId21"/>
            <a:extLst>
              <a:ext uri="{FF2B5EF4-FFF2-40B4-BE49-F238E27FC236}">
                <a16:creationId xmlns:a16="http://schemas.microsoft.com/office/drawing/2014/main" id="{E4B262E1-451C-7222-0576-5558F3FA576D}"/>
              </a:ext>
            </a:extLst>
          </p:cNvPr>
          <p:cNvPicPr>
            <a:picLocks noChangeAspect="1" noChangeArrowheads="1"/>
          </p:cNvPicPr>
          <p:nvPr/>
        </p:nvPicPr>
        <p:blipFill>
          <a:blip r:embed="rId22" cstate="print"/>
          <a:srcRect/>
          <a:stretch>
            <a:fillRect/>
          </a:stretch>
        </p:blipFill>
        <p:spPr bwMode="auto">
          <a:xfrm>
            <a:off x="5826480" y="3820329"/>
            <a:ext cx="130124" cy="181380"/>
          </a:xfrm>
          <a:prstGeom prst="rect">
            <a:avLst/>
          </a:prstGeom>
          <a:noFill/>
          <a:effectLst/>
        </p:spPr>
      </p:pic>
      <p:pic>
        <p:nvPicPr>
          <p:cNvPr id="37" name="Picture 266" descr="File:33rd Infantry Division SSI.svg">
            <a:hlinkClick r:id="rId23"/>
            <a:extLst>
              <a:ext uri="{FF2B5EF4-FFF2-40B4-BE49-F238E27FC236}">
                <a16:creationId xmlns:a16="http://schemas.microsoft.com/office/drawing/2014/main" id="{0BF64F78-C417-EDC1-250F-01588ACD5F7A}"/>
              </a:ext>
            </a:extLst>
          </p:cNvPr>
          <p:cNvPicPr>
            <a:picLocks noChangeAspect="1" noChangeArrowheads="1"/>
          </p:cNvPicPr>
          <p:nvPr/>
        </p:nvPicPr>
        <p:blipFill>
          <a:blip r:embed="rId24" cstate="print"/>
          <a:srcRect/>
          <a:stretch>
            <a:fillRect/>
          </a:stretch>
        </p:blipFill>
        <p:spPr bwMode="auto">
          <a:xfrm>
            <a:off x="6191510" y="3630397"/>
            <a:ext cx="182880" cy="183251"/>
          </a:xfrm>
          <a:prstGeom prst="rect">
            <a:avLst/>
          </a:prstGeom>
          <a:noFill/>
          <a:effectLst/>
        </p:spPr>
      </p:pic>
      <p:pic>
        <p:nvPicPr>
          <p:cNvPr id="38" name="Picture 264" descr="File:32nd infantry division shoulder patch.svg">
            <a:hlinkClick r:id="rId25"/>
            <a:extLst>
              <a:ext uri="{FF2B5EF4-FFF2-40B4-BE49-F238E27FC236}">
                <a16:creationId xmlns:a16="http://schemas.microsoft.com/office/drawing/2014/main" id="{B1A66F02-C637-C9F3-52F4-D25555B244BF}"/>
              </a:ext>
            </a:extLst>
          </p:cNvPr>
          <p:cNvPicPr>
            <a:picLocks noChangeAspect="1" noChangeArrowheads="1"/>
          </p:cNvPicPr>
          <p:nvPr/>
        </p:nvPicPr>
        <p:blipFill>
          <a:blip r:embed="rId26" cstate="print"/>
          <a:srcRect/>
          <a:stretch>
            <a:fillRect/>
          </a:stretch>
        </p:blipFill>
        <p:spPr bwMode="auto">
          <a:xfrm>
            <a:off x="6112643" y="2914064"/>
            <a:ext cx="156835" cy="235253"/>
          </a:xfrm>
          <a:prstGeom prst="rect">
            <a:avLst/>
          </a:prstGeom>
          <a:noFill/>
          <a:ln>
            <a:solidFill>
              <a:schemeClr val="tx1"/>
            </a:solidFill>
          </a:ln>
          <a:effectLst/>
        </p:spPr>
      </p:pic>
      <p:pic>
        <p:nvPicPr>
          <p:cNvPr id="39" name="Picture 264" descr="File:32nd infantry division shoulder patch.svg">
            <a:hlinkClick r:id="rId25"/>
            <a:extLst>
              <a:ext uri="{FF2B5EF4-FFF2-40B4-BE49-F238E27FC236}">
                <a16:creationId xmlns:a16="http://schemas.microsoft.com/office/drawing/2014/main" id="{27A13440-1100-F5A0-416C-57B9D3E4FC77}"/>
              </a:ext>
            </a:extLst>
          </p:cNvPr>
          <p:cNvPicPr>
            <a:picLocks noChangeAspect="1" noChangeArrowheads="1"/>
          </p:cNvPicPr>
          <p:nvPr/>
        </p:nvPicPr>
        <p:blipFill>
          <a:blip r:embed="rId26" cstate="print"/>
          <a:srcRect/>
          <a:stretch>
            <a:fillRect/>
          </a:stretch>
        </p:blipFill>
        <p:spPr bwMode="auto">
          <a:xfrm>
            <a:off x="6887474" y="3215774"/>
            <a:ext cx="142929" cy="214394"/>
          </a:xfrm>
          <a:prstGeom prst="rect">
            <a:avLst/>
          </a:prstGeom>
          <a:noFill/>
          <a:ln>
            <a:solidFill>
              <a:schemeClr val="tx1"/>
            </a:solidFill>
          </a:ln>
          <a:effectLst/>
        </p:spPr>
      </p:pic>
      <p:pic>
        <p:nvPicPr>
          <p:cNvPr id="40" name="Picture 6" descr="37th Infantry Division SSI.svg">
            <a:hlinkClick r:id="rId27"/>
            <a:extLst>
              <a:ext uri="{FF2B5EF4-FFF2-40B4-BE49-F238E27FC236}">
                <a16:creationId xmlns:a16="http://schemas.microsoft.com/office/drawing/2014/main" id="{DFE191B8-213D-B056-0F1E-76903365B16F}"/>
              </a:ext>
            </a:extLst>
          </p:cNvPr>
          <p:cNvPicPr>
            <a:picLocks noChangeAspect="1" noChangeArrowheads="1"/>
          </p:cNvPicPr>
          <p:nvPr/>
        </p:nvPicPr>
        <p:blipFill>
          <a:blip r:embed="rId28" cstate="print"/>
          <a:srcRect/>
          <a:stretch>
            <a:fillRect/>
          </a:stretch>
        </p:blipFill>
        <p:spPr bwMode="auto">
          <a:xfrm>
            <a:off x="6678079" y="3101191"/>
            <a:ext cx="182880" cy="182880"/>
          </a:xfrm>
          <a:prstGeom prst="rect">
            <a:avLst/>
          </a:prstGeom>
          <a:noFill/>
          <a:effectLst/>
        </p:spPr>
      </p:pic>
      <p:pic>
        <p:nvPicPr>
          <p:cNvPr id="41" name="Picture 40" descr="76th Infantry Brigade Combat Team Shoulder Sleeve Insignia">
            <a:extLst>
              <a:ext uri="{FF2B5EF4-FFF2-40B4-BE49-F238E27FC236}">
                <a16:creationId xmlns:a16="http://schemas.microsoft.com/office/drawing/2014/main" id="{DF2DB910-12AF-4A8B-158F-4A1F87BD47A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20302" y="3512391"/>
            <a:ext cx="160693" cy="2238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6" descr="37th Infantry Division SSI.svg">
            <a:hlinkClick r:id="rId27"/>
            <a:extLst>
              <a:ext uri="{FF2B5EF4-FFF2-40B4-BE49-F238E27FC236}">
                <a16:creationId xmlns:a16="http://schemas.microsoft.com/office/drawing/2014/main" id="{596901DB-7DE2-DDF3-4E58-2D49AC4C4BBE}"/>
              </a:ext>
            </a:extLst>
          </p:cNvPr>
          <p:cNvPicPr>
            <a:picLocks noChangeAspect="1" noChangeArrowheads="1"/>
          </p:cNvPicPr>
          <p:nvPr/>
        </p:nvPicPr>
        <p:blipFill>
          <a:blip r:embed="rId28" cstate="print"/>
          <a:srcRect/>
          <a:stretch>
            <a:fillRect/>
          </a:stretch>
        </p:blipFill>
        <p:spPr bwMode="auto">
          <a:xfrm>
            <a:off x="7126593" y="3675960"/>
            <a:ext cx="182880" cy="182880"/>
          </a:xfrm>
          <a:prstGeom prst="rect">
            <a:avLst/>
          </a:prstGeom>
          <a:noFill/>
          <a:effectLst/>
        </p:spPr>
      </p:pic>
      <p:pic>
        <p:nvPicPr>
          <p:cNvPr id="44" name="Picture 8">
            <a:hlinkClick r:id="rId30"/>
            <a:extLst>
              <a:ext uri="{FF2B5EF4-FFF2-40B4-BE49-F238E27FC236}">
                <a16:creationId xmlns:a16="http://schemas.microsoft.com/office/drawing/2014/main" id="{D922C0E9-D07B-BBD0-630D-2E31B4F1E6C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p:blipFill>
        <p:spPr bwMode="auto">
          <a:xfrm>
            <a:off x="6511243" y="4446561"/>
            <a:ext cx="180687" cy="180687"/>
          </a:xfrm>
          <a:prstGeom prst="rect">
            <a:avLst/>
          </a:prstGeom>
          <a:noFill/>
          <a:effectLst/>
        </p:spPr>
      </p:pic>
      <p:grpSp>
        <p:nvGrpSpPr>
          <p:cNvPr id="45" name="Group 44">
            <a:extLst>
              <a:ext uri="{FF2B5EF4-FFF2-40B4-BE49-F238E27FC236}">
                <a16:creationId xmlns:a16="http://schemas.microsoft.com/office/drawing/2014/main" id="{6E8436E1-FFE6-47D0-ADD4-C208FD570B39}"/>
              </a:ext>
            </a:extLst>
          </p:cNvPr>
          <p:cNvGrpSpPr>
            <a:grpSpLocks noChangeAspect="1"/>
          </p:cNvGrpSpPr>
          <p:nvPr/>
        </p:nvGrpSpPr>
        <p:grpSpPr>
          <a:xfrm>
            <a:off x="8207924" y="2502456"/>
            <a:ext cx="182880" cy="280650"/>
            <a:chOff x="3643458" y="2183664"/>
            <a:chExt cx="386660" cy="593401"/>
          </a:xfrm>
          <a:effectLst/>
        </p:grpSpPr>
        <p:pic>
          <p:nvPicPr>
            <p:cNvPr id="46" name="Picture 45" descr="Image result for 86 Ibct">
              <a:extLst>
                <a:ext uri="{FF2B5EF4-FFF2-40B4-BE49-F238E27FC236}">
                  <a16:creationId xmlns:a16="http://schemas.microsoft.com/office/drawing/2014/main" id="{B06D111B-0E35-A577-6C42-8A75AEFF25C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643458" y="2183664"/>
              <a:ext cx="386660" cy="5796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Image result for 86 Ibct">
              <a:extLst>
                <a:ext uri="{FF2B5EF4-FFF2-40B4-BE49-F238E27FC236}">
                  <a16:creationId xmlns:a16="http://schemas.microsoft.com/office/drawing/2014/main" id="{451F02E7-6643-481F-F4F8-C5556290E065}"/>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643458" y="2197441"/>
              <a:ext cx="386660" cy="579624"/>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72" descr="File:27th Infantry Division SSI.svg">
            <a:hlinkClick r:id="rId34"/>
            <a:extLst>
              <a:ext uri="{FF2B5EF4-FFF2-40B4-BE49-F238E27FC236}">
                <a16:creationId xmlns:a16="http://schemas.microsoft.com/office/drawing/2014/main" id="{626B5971-553C-DA6F-EAFC-81794AC93925}"/>
              </a:ext>
            </a:extLst>
          </p:cNvPr>
          <p:cNvPicPr>
            <a:picLocks noChangeAspect="1" noChangeArrowheads="1"/>
          </p:cNvPicPr>
          <p:nvPr/>
        </p:nvPicPr>
        <p:blipFill>
          <a:blip r:embed="rId35" cstate="print"/>
          <a:srcRect/>
          <a:stretch>
            <a:fillRect/>
          </a:stretch>
        </p:blipFill>
        <p:spPr bwMode="auto">
          <a:xfrm>
            <a:off x="8039275" y="2671878"/>
            <a:ext cx="182880" cy="182880"/>
          </a:xfrm>
          <a:prstGeom prst="rect">
            <a:avLst/>
          </a:prstGeom>
          <a:noFill/>
          <a:effectLst/>
        </p:spPr>
      </p:pic>
      <p:pic>
        <p:nvPicPr>
          <p:cNvPr id="52" name="Picture 272" descr="File:27th Infantry Division SSI.svg">
            <a:hlinkClick r:id="rId34"/>
            <a:extLst>
              <a:ext uri="{FF2B5EF4-FFF2-40B4-BE49-F238E27FC236}">
                <a16:creationId xmlns:a16="http://schemas.microsoft.com/office/drawing/2014/main" id="{C656A32D-A257-1880-A9EE-0C841B684D73}"/>
              </a:ext>
            </a:extLst>
          </p:cNvPr>
          <p:cNvPicPr>
            <a:picLocks noChangeAspect="1" noChangeArrowheads="1"/>
          </p:cNvPicPr>
          <p:nvPr/>
        </p:nvPicPr>
        <p:blipFill>
          <a:blip r:embed="rId35" cstate="print"/>
          <a:srcRect/>
          <a:stretch>
            <a:fillRect/>
          </a:stretch>
        </p:blipFill>
        <p:spPr bwMode="auto">
          <a:xfrm>
            <a:off x="8619292" y="3054458"/>
            <a:ext cx="182880" cy="182880"/>
          </a:xfrm>
          <a:prstGeom prst="rect">
            <a:avLst/>
          </a:prstGeom>
          <a:noFill/>
          <a:effectLst/>
        </p:spPr>
      </p:pic>
      <p:pic>
        <p:nvPicPr>
          <p:cNvPr id="53" name="Picture 276" descr="File:50InfantryBCTSSI.svg">
            <a:hlinkClick r:id="rId36"/>
            <a:extLst>
              <a:ext uri="{FF2B5EF4-FFF2-40B4-BE49-F238E27FC236}">
                <a16:creationId xmlns:a16="http://schemas.microsoft.com/office/drawing/2014/main" id="{6B8BBB1C-CF43-C556-9C75-B494078621CC}"/>
              </a:ext>
            </a:extLst>
          </p:cNvPr>
          <p:cNvPicPr>
            <a:picLocks noChangeAspect="1" noChangeArrowheads="1"/>
          </p:cNvPicPr>
          <p:nvPr/>
        </p:nvPicPr>
        <p:blipFill>
          <a:blip r:embed="rId37" cstate="print"/>
          <a:srcRect/>
          <a:stretch>
            <a:fillRect/>
          </a:stretch>
        </p:blipFill>
        <p:spPr bwMode="auto">
          <a:xfrm>
            <a:off x="8642072" y="2771072"/>
            <a:ext cx="182880" cy="243149"/>
          </a:xfrm>
          <a:prstGeom prst="rect">
            <a:avLst/>
          </a:prstGeom>
          <a:noFill/>
          <a:effectLst/>
        </p:spPr>
      </p:pic>
      <p:pic>
        <p:nvPicPr>
          <p:cNvPr id="54" name="Picture 8">
            <a:hlinkClick r:id="rId30"/>
            <a:extLst>
              <a:ext uri="{FF2B5EF4-FFF2-40B4-BE49-F238E27FC236}">
                <a16:creationId xmlns:a16="http://schemas.microsoft.com/office/drawing/2014/main" id="{4225D019-8324-38B6-7715-4A1E85B740D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p:blipFill>
        <p:spPr bwMode="auto">
          <a:xfrm>
            <a:off x="7529716" y="3547167"/>
            <a:ext cx="180696" cy="180696"/>
          </a:xfrm>
          <a:prstGeom prst="rect">
            <a:avLst/>
          </a:prstGeom>
          <a:noFill/>
          <a:effectLst/>
        </p:spPr>
      </p:pic>
      <p:pic>
        <p:nvPicPr>
          <p:cNvPr id="55" name="Picture 10">
            <a:extLst>
              <a:ext uri="{FF2B5EF4-FFF2-40B4-BE49-F238E27FC236}">
                <a16:creationId xmlns:a16="http://schemas.microsoft.com/office/drawing/2014/main" id="{A6962AF0-A470-E10F-C194-BD5789A69C7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p:blipFill>
        <p:spPr bwMode="auto">
          <a:xfrm>
            <a:off x="7755650" y="3298063"/>
            <a:ext cx="277439" cy="283102"/>
          </a:xfrm>
          <a:prstGeom prst="rect">
            <a:avLst/>
          </a:prstGeom>
          <a:noFill/>
          <a:ln w="9525">
            <a:noFill/>
            <a:miter lim="800000"/>
            <a:headEnd/>
            <a:tailEnd/>
          </a:ln>
          <a:effectLst/>
        </p:spPr>
      </p:pic>
      <p:pic>
        <p:nvPicPr>
          <p:cNvPr id="56" name="Picture 280" descr="30th Infantry Division SSI.svg">
            <a:hlinkClick r:id="rId39"/>
            <a:extLst>
              <a:ext uri="{FF2B5EF4-FFF2-40B4-BE49-F238E27FC236}">
                <a16:creationId xmlns:a16="http://schemas.microsoft.com/office/drawing/2014/main" id="{868B19FA-A30D-AA78-3E72-3D6A600DE7CB}"/>
              </a:ext>
            </a:extLst>
          </p:cNvPr>
          <p:cNvPicPr>
            <a:picLocks noChangeAspect="1" noChangeArrowheads="1"/>
          </p:cNvPicPr>
          <p:nvPr/>
        </p:nvPicPr>
        <p:blipFill>
          <a:blip r:embed="rId40" cstate="print"/>
          <a:srcRect/>
          <a:stretch>
            <a:fillRect/>
          </a:stretch>
        </p:blipFill>
        <p:spPr bwMode="auto">
          <a:xfrm>
            <a:off x="7490234" y="3774462"/>
            <a:ext cx="151258" cy="237974"/>
          </a:xfrm>
          <a:prstGeom prst="rect">
            <a:avLst/>
          </a:prstGeom>
          <a:noFill/>
          <a:effectLst/>
        </p:spPr>
      </p:pic>
      <p:pic>
        <p:nvPicPr>
          <p:cNvPr id="57" name="Picture 280" descr="30th Infantry Division SSI.svg">
            <a:hlinkClick r:id="rId39"/>
            <a:extLst>
              <a:ext uri="{FF2B5EF4-FFF2-40B4-BE49-F238E27FC236}">
                <a16:creationId xmlns:a16="http://schemas.microsoft.com/office/drawing/2014/main" id="{F8BE172C-98FC-69AB-558C-FA4840CAD040}"/>
              </a:ext>
            </a:extLst>
          </p:cNvPr>
          <p:cNvPicPr>
            <a:picLocks noChangeAspect="1" noChangeArrowheads="1"/>
          </p:cNvPicPr>
          <p:nvPr/>
        </p:nvPicPr>
        <p:blipFill>
          <a:blip r:embed="rId40" cstate="print"/>
          <a:srcRect/>
          <a:stretch>
            <a:fillRect/>
          </a:stretch>
        </p:blipFill>
        <p:spPr bwMode="auto">
          <a:xfrm>
            <a:off x="7908949" y="4380355"/>
            <a:ext cx="148922" cy="234298"/>
          </a:xfrm>
          <a:prstGeom prst="rect">
            <a:avLst/>
          </a:prstGeom>
          <a:noFill/>
          <a:effectLst/>
        </p:spPr>
      </p:pic>
      <p:pic>
        <p:nvPicPr>
          <p:cNvPr id="58" name="Picture 6" descr="37th Infantry Division SSI.svg">
            <a:hlinkClick r:id="rId27"/>
            <a:extLst>
              <a:ext uri="{FF2B5EF4-FFF2-40B4-BE49-F238E27FC236}">
                <a16:creationId xmlns:a16="http://schemas.microsoft.com/office/drawing/2014/main" id="{1BC12B75-F9C1-57C9-6679-9166E231399B}"/>
              </a:ext>
            </a:extLst>
          </p:cNvPr>
          <p:cNvPicPr>
            <a:picLocks noChangeAspect="1" noChangeArrowheads="1"/>
          </p:cNvPicPr>
          <p:nvPr/>
        </p:nvPicPr>
        <p:blipFill>
          <a:blip r:embed="rId41" cstate="print"/>
          <a:srcRect/>
          <a:stretch>
            <a:fillRect/>
          </a:stretch>
        </p:blipFill>
        <p:spPr bwMode="auto">
          <a:xfrm>
            <a:off x="7625879" y="4769404"/>
            <a:ext cx="182880" cy="182880"/>
          </a:xfrm>
          <a:prstGeom prst="rect">
            <a:avLst/>
          </a:prstGeom>
          <a:noFill/>
          <a:effectLst/>
        </p:spPr>
      </p:pic>
      <p:pic>
        <p:nvPicPr>
          <p:cNvPr id="59" name="Picture 280" descr="30th Infantry Division SSI.svg">
            <a:hlinkClick r:id="rId39"/>
            <a:extLst>
              <a:ext uri="{FF2B5EF4-FFF2-40B4-BE49-F238E27FC236}">
                <a16:creationId xmlns:a16="http://schemas.microsoft.com/office/drawing/2014/main" id="{38D01A28-9D41-BBEF-2B54-CB561CD20542}"/>
              </a:ext>
            </a:extLst>
          </p:cNvPr>
          <p:cNvPicPr>
            <a:picLocks noChangeAspect="1" noChangeArrowheads="1"/>
          </p:cNvPicPr>
          <p:nvPr/>
        </p:nvPicPr>
        <p:blipFill>
          <a:blip r:embed="rId40" cstate="print"/>
          <a:srcRect/>
          <a:stretch>
            <a:fillRect/>
          </a:stretch>
        </p:blipFill>
        <p:spPr bwMode="auto">
          <a:xfrm>
            <a:off x="7442042" y="4604591"/>
            <a:ext cx="162877" cy="256253"/>
          </a:xfrm>
          <a:prstGeom prst="rect">
            <a:avLst/>
          </a:prstGeom>
          <a:noFill/>
          <a:effectLst/>
        </p:spPr>
      </p:pic>
      <p:pic>
        <p:nvPicPr>
          <p:cNvPr id="60" name="Picture 278" descr="53rd Infantry Brigade SSI.svg">
            <a:hlinkClick r:id="rId42"/>
            <a:extLst>
              <a:ext uri="{FF2B5EF4-FFF2-40B4-BE49-F238E27FC236}">
                <a16:creationId xmlns:a16="http://schemas.microsoft.com/office/drawing/2014/main" id="{B792D1FB-56A0-74D4-7BC7-76D029D40FB3}"/>
              </a:ext>
            </a:extLst>
          </p:cNvPr>
          <p:cNvPicPr>
            <a:picLocks noChangeAspect="1" noChangeArrowheads="1"/>
          </p:cNvPicPr>
          <p:nvPr/>
        </p:nvPicPr>
        <p:blipFill>
          <a:blip r:embed="rId43" cstate="print"/>
          <a:srcRect/>
          <a:stretch>
            <a:fillRect/>
          </a:stretch>
        </p:blipFill>
        <p:spPr bwMode="auto">
          <a:xfrm>
            <a:off x="6675772" y="4740118"/>
            <a:ext cx="182880" cy="274320"/>
          </a:xfrm>
          <a:prstGeom prst="rect">
            <a:avLst/>
          </a:prstGeom>
          <a:noFill/>
          <a:effectLst/>
        </p:spPr>
      </p:pic>
      <p:pic>
        <p:nvPicPr>
          <p:cNvPr id="61" name="Picture 278" descr="53rd Infantry Brigade SSI.svg">
            <a:hlinkClick r:id="rId42"/>
            <a:extLst>
              <a:ext uri="{FF2B5EF4-FFF2-40B4-BE49-F238E27FC236}">
                <a16:creationId xmlns:a16="http://schemas.microsoft.com/office/drawing/2014/main" id="{6D604651-401D-53FA-7B67-DE983DFA47D8}"/>
              </a:ext>
            </a:extLst>
          </p:cNvPr>
          <p:cNvPicPr>
            <a:picLocks noChangeAspect="1" noChangeArrowheads="1"/>
          </p:cNvPicPr>
          <p:nvPr/>
        </p:nvPicPr>
        <p:blipFill>
          <a:blip r:embed="rId43" cstate="print"/>
          <a:srcRect/>
          <a:stretch>
            <a:fillRect/>
          </a:stretch>
        </p:blipFill>
        <p:spPr bwMode="auto">
          <a:xfrm>
            <a:off x="7590515" y="5666716"/>
            <a:ext cx="182880" cy="274320"/>
          </a:xfrm>
          <a:prstGeom prst="rect">
            <a:avLst/>
          </a:prstGeom>
          <a:noFill/>
          <a:effectLst/>
        </p:spPr>
      </p:pic>
      <p:pic>
        <p:nvPicPr>
          <p:cNvPr id="62" name="Picture 268" descr="File:48th Infantry Brigade Combat Team.svg">
            <a:hlinkClick r:id="rId44"/>
            <a:extLst>
              <a:ext uri="{FF2B5EF4-FFF2-40B4-BE49-F238E27FC236}">
                <a16:creationId xmlns:a16="http://schemas.microsoft.com/office/drawing/2014/main" id="{F3FDE9D4-5E86-FEE6-AFEC-96596770C662}"/>
              </a:ext>
            </a:extLst>
          </p:cNvPr>
          <p:cNvPicPr>
            <a:picLocks noChangeAspect="1" noChangeArrowheads="1"/>
          </p:cNvPicPr>
          <p:nvPr/>
        </p:nvPicPr>
        <p:blipFill>
          <a:blip r:embed="rId45" cstate="print"/>
          <a:srcRect/>
          <a:stretch>
            <a:fillRect/>
          </a:stretch>
        </p:blipFill>
        <p:spPr bwMode="auto">
          <a:xfrm>
            <a:off x="7154863" y="4923011"/>
            <a:ext cx="182880" cy="254626"/>
          </a:xfrm>
          <a:prstGeom prst="rect">
            <a:avLst/>
          </a:prstGeom>
          <a:noFill/>
          <a:effectLst/>
        </p:spPr>
      </p:pic>
      <p:pic>
        <p:nvPicPr>
          <p:cNvPr id="63" name="Picture 256" descr="File:79ibct ssi.svg">
            <a:hlinkClick r:id="rId46"/>
            <a:extLst>
              <a:ext uri="{FF2B5EF4-FFF2-40B4-BE49-F238E27FC236}">
                <a16:creationId xmlns:a16="http://schemas.microsoft.com/office/drawing/2014/main" id="{5CF59CCA-260A-D9A4-8A7D-957A62CDD20E}"/>
              </a:ext>
            </a:extLst>
          </p:cNvPr>
          <p:cNvPicPr>
            <a:picLocks noChangeAspect="1" noChangeArrowheads="1"/>
          </p:cNvPicPr>
          <p:nvPr/>
        </p:nvPicPr>
        <p:blipFill>
          <a:blip r:embed="rId47" cstate="print"/>
          <a:srcRect/>
          <a:stretch>
            <a:fillRect/>
          </a:stretch>
        </p:blipFill>
        <p:spPr bwMode="auto">
          <a:xfrm>
            <a:off x="9393298" y="6151087"/>
            <a:ext cx="182880" cy="273848"/>
          </a:xfrm>
          <a:prstGeom prst="rect">
            <a:avLst/>
          </a:prstGeom>
          <a:effectLst/>
        </p:spPr>
      </p:pic>
      <p:pic>
        <p:nvPicPr>
          <p:cNvPr id="64" name="Picture 266" descr="File:33rd Infantry Division SSI.svg">
            <a:hlinkClick r:id="rId23"/>
            <a:extLst>
              <a:ext uri="{FF2B5EF4-FFF2-40B4-BE49-F238E27FC236}">
                <a16:creationId xmlns:a16="http://schemas.microsoft.com/office/drawing/2014/main" id="{865B4526-E913-0E20-A7C4-E39AE86ABB75}"/>
              </a:ext>
            </a:extLst>
          </p:cNvPr>
          <p:cNvPicPr>
            <a:picLocks noChangeAspect="1" noChangeArrowheads="1"/>
          </p:cNvPicPr>
          <p:nvPr/>
        </p:nvPicPr>
        <p:blipFill>
          <a:blip r:embed="rId24" cstate="print"/>
          <a:srcRect/>
          <a:stretch>
            <a:fillRect/>
          </a:stretch>
        </p:blipFill>
        <p:spPr bwMode="auto">
          <a:xfrm>
            <a:off x="9590879" y="6186700"/>
            <a:ext cx="182880" cy="183251"/>
          </a:xfrm>
          <a:prstGeom prst="rect">
            <a:avLst/>
          </a:prstGeom>
          <a:noFill/>
          <a:effectLst/>
        </p:spPr>
      </p:pic>
      <p:pic>
        <p:nvPicPr>
          <p:cNvPr id="65" name="Picture 4" descr="File:29th Infantry Brigade SSI.svg">
            <a:hlinkClick r:id="rId7"/>
            <a:extLst>
              <a:ext uri="{FF2B5EF4-FFF2-40B4-BE49-F238E27FC236}">
                <a16:creationId xmlns:a16="http://schemas.microsoft.com/office/drawing/2014/main" id="{499FD232-5BA7-EEDB-7811-007B6FD3D1EE}"/>
              </a:ext>
            </a:extLst>
          </p:cNvPr>
          <p:cNvPicPr>
            <a:picLocks noChangeAspect="1" noChangeArrowheads="1"/>
          </p:cNvPicPr>
          <p:nvPr/>
        </p:nvPicPr>
        <p:blipFill>
          <a:blip r:embed="rId8" cstate="print"/>
          <a:srcRect/>
          <a:stretch>
            <a:fillRect/>
          </a:stretch>
        </p:blipFill>
        <p:spPr bwMode="auto">
          <a:xfrm>
            <a:off x="718661" y="3402544"/>
            <a:ext cx="151922" cy="226117"/>
          </a:xfrm>
          <a:prstGeom prst="rect">
            <a:avLst/>
          </a:prstGeom>
          <a:noFill/>
          <a:effectLst/>
        </p:spPr>
      </p:pic>
      <p:sp>
        <p:nvSpPr>
          <p:cNvPr id="66" name="TextBox 65">
            <a:extLst>
              <a:ext uri="{FF2B5EF4-FFF2-40B4-BE49-F238E27FC236}">
                <a16:creationId xmlns:a16="http://schemas.microsoft.com/office/drawing/2014/main" id="{74FEFF08-572A-CA76-42C7-03310BCCCA41}"/>
              </a:ext>
            </a:extLst>
          </p:cNvPr>
          <p:cNvSpPr txBox="1"/>
          <p:nvPr/>
        </p:nvSpPr>
        <p:spPr>
          <a:xfrm>
            <a:off x="8763803" y="5935643"/>
            <a:ext cx="787395" cy="230832"/>
          </a:xfrm>
          <a:prstGeom prst="rect">
            <a:avLst/>
          </a:prstGeom>
          <a:noFill/>
          <a:effectLst/>
        </p:spPr>
        <p:txBody>
          <a:bodyPr wrap="none" rtlCol="0">
            <a:spAutoFit/>
          </a:bodyPr>
          <a:lstStyle/>
          <a:p>
            <a:r>
              <a:rPr lang="en-US" sz="900" dirty="0">
                <a:solidFill>
                  <a:schemeClr val="bg1">
                    <a:lumMod val="50000"/>
                  </a:schemeClr>
                </a:solidFill>
              </a:rPr>
              <a:t>Puerto Rico</a:t>
            </a:r>
          </a:p>
        </p:txBody>
      </p:sp>
      <p:sp>
        <p:nvSpPr>
          <p:cNvPr id="67" name="TextBox 66">
            <a:extLst>
              <a:ext uri="{FF2B5EF4-FFF2-40B4-BE49-F238E27FC236}">
                <a16:creationId xmlns:a16="http://schemas.microsoft.com/office/drawing/2014/main" id="{EF229098-30CE-AE8F-EAF2-866F71B587F1}"/>
              </a:ext>
            </a:extLst>
          </p:cNvPr>
          <p:cNvSpPr txBox="1"/>
          <p:nvPr/>
        </p:nvSpPr>
        <p:spPr>
          <a:xfrm>
            <a:off x="597231" y="3717632"/>
            <a:ext cx="530915" cy="230832"/>
          </a:xfrm>
          <a:prstGeom prst="rect">
            <a:avLst/>
          </a:prstGeom>
          <a:noFill/>
          <a:effectLst/>
        </p:spPr>
        <p:txBody>
          <a:bodyPr wrap="none" rtlCol="0">
            <a:spAutoFit/>
          </a:bodyPr>
          <a:lstStyle/>
          <a:p>
            <a:r>
              <a:rPr lang="en-US" sz="900" dirty="0">
                <a:solidFill>
                  <a:schemeClr val="bg1">
                    <a:lumMod val="50000"/>
                  </a:schemeClr>
                </a:solidFill>
              </a:rPr>
              <a:t>Hawaii</a:t>
            </a:r>
          </a:p>
        </p:txBody>
      </p:sp>
      <p:sp>
        <p:nvSpPr>
          <p:cNvPr id="68" name="TextBox 67">
            <a:extLst>
              <a:ext uri="{FF2B5EF4-FFF2-40B4-BE49-F238E27FC236}">
                <a16:creationId xmlns:a16="http://schemas.microsoft.com/office/drawing/2014/main" id="{98C019DB-2DD4-A54F-CFE0-17DABEF44852}"/>
              </a:ext>
            </a:extLst>
          </p:cNvPr>
          <p:cNvSpPr txBox="1"/>
          <p:nvPr/>
        </p:nvSpPr>
        <p:spPr>
          <a:xfrm>
            <a:off x="2088723" y="5969843"/>
            <a:ext cx="530915" cy="230832"/>
          </a:xfrm>
          <a:prstGeom prst="rect">
            <a:avLst/>
          </a:prstGeom>
          <a:noFill/>
          <a:effectLst/>
        </p:spPr>
        <p:txBody>
          <a:bodyPr wrap="none" rtlCol="0">
            <a:spAutoFit/>
          </a:bodyPr>
          <a:lstStyle/>
          <a:p>
            <a:r>
              <a:rPr lang="en-US" sz="900" dirty="0">
                <a:solidFill>
                  <a:schemeClr val="bg1">
                    <a:lumMod val="50000"/>
                  </a:schemeClr>
                </a:solidFill>
              </a:rPr>
              <a:t>Alaska</a:t>
            </a:r>
          </a:p>
        </p:txBody>
      </p:sp>
      <p:pic>
        <p:nvPicPr>
          <p:cNvPr id="69" name="Picture 68">
            <a:extLst>
              <a:ext uri="{FF2B5EF4-FFF2-40B4-BE49-F238E27FC236}">
                <a16:creationId xmlns:a16="http://schemas.microsoft.com/office/drawing/2014/main" id="{459D4F54-D5A2-0697-3D5A-EFF55A9E1C01}"/>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269478" y="5069678"/>
            <a:ext cx="182880" cy="274320"/>
          </a:xfrm>
          <a:prstGeom prst="rect">
            <a:avLst/>
          </a:prstGeom>
          <a:effectLst/>
        </p:spPr>
      </p:pic>
      <p:pic>
        <p:nvPicPr>
          <p:cNvPr id="70" name="Picture 69">
            <a:extLst>
              <a:ext uri="{FF2B5EF4-FFF2-40B4-BE49-F238E27FC236}">
                <a16:creationId xmlns:a16="http://schemas.microsoft.com/office/drawing/2014/main" id="{E580DC4D-8AB5-0C2A-045C-CAD694206577}"/>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832454" y="5272415"/>
            <a:ext cx="182880" cy="274320"/>
          </a:xfrm>
          <a:prstGeom prst="rect">
            <a:avLst/>
          </a:prstGeom>
          <a:effectLst/>
        </p:spPr>
      </p:pic>
      <p:pic>
        <p:nvPicPr>
          <p:cNvPr id="71" name="Picture 70">
            <a:extLst>
              <a:ext uri="{FF2B5EF4-FFF2-40B4-BE49-F238E27FC236}">
                <a16:creationId xmlns:a16="http://schemas.microsoft.com/office/drawing/2014/main" id="{D6DA3F51-090F-559E-C9F2-956C65BAABB9}"/>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6689297" y="5100152"/>
            <a:ext cx="182880" cy="274320"/>
          </a:xfrm>
          <a:prstGeom prst="rect">
            <a:avLst/>
          </a:prstGeom>
          <a:effectLst/>
        </p:spPr>
      </p:pic>
      <p:sp>
        <p:nvSpPr>
          <p:cNvPr id="72" name="TextBox 71">
            <a:extLst>
              <a:ext uri="{FF2B5EF4-FFF2-40B4-BE49-F238E27FC236}">
                <a16:creationId xmlns:a16="http://schemas.microsoft.com/office/drawing/2014/main" id="{B04A871D-E991-A57B-46BD-107F143348B6}"/>
              </a:ext>
            </a:extLst>
          </p:cNvPr>
          <p:cNvSpPr txBox="1"/>
          <p:nvPr/>
        </p:nvSpPr>
        <p:spPr>
          <a:xfrm>
            <a:off x="592165" y="4598695"/>
            <a:ext cx="498855" cy="230832"/>
          </a:xfrm>
          <a:prstGeom prst="rect">
            <a:avLst/>
          </a:prstGeom>
          <a:noFill/>
          <a:effectLst/>
        </p:spPr>
        <p:txBody>
          <a:bodyPr wrap="none" rtlCol="0">
            <a:spAutoFit/>
          </a:bodyPr>
          <a:lstStyle/>
          <a:p>
            <a:r>
              <a:rPr lang="en-US" sz="900" dirty="0">
                <a:solidFill>
                  <a:schemeClr val="bg1">
                    <a:lumMod val="50000"/>
                  </a:schemeClr>
                </a:solidFill>
              </a:rPr>
              <a:t>Guam</a:t>
            </a:r>
          </a:p>
        </p:txBody>
      </p:sp>
      <p:pic>
        <p:nvPicPr>
          <p:cNvPr id="73" name="Picture 4" descr="File:29th Infantry Brigade SSI.svg">
            <a:hlinkClick r:id="rId7"/>
            <a:extLst>
              <a:ext uri="{FF2B5EF4-FFF2-40B4-BE49-F238E27FC236}">
                <a16:creationId xmlns:a16="http://schemas.microsoft.com/office/drawing/2014/main" id="{5630954B-85A5-3982-7CA0-EFA7CFB155FB}"/>
              </a:ext>
            </a:extLst>
          </p:cNvPr>
          <p:cNvPicPr>
            <a:picLocks noChangeAspect="1" noChangeArrowheads="1"/>
          </p:cNvPicPr>
          <p:nvPr/>
        </p:nvPicPr>
        <p:blipFill>
          <a:blip r:embed="rId8" cstate="print"/>
          <a:srcRect/>
          <a:stretch>
            <a:fillRect/>
          </a:stretch>
        </p:blipFill>
        <p:spPr bwMode="auto">
          <a:xfrm>
            <a:off x="662257" y="4272016"/>
            <a:ext cx="151922" cy="226117"/>
          </a:xfrm>
          <a:prstGeom prst="rect">
            <a:avLst/>
          </a:prstGeom>
          <a:noFill/>
          <a:effectLst/>
        </p:spPr>
      </p:pic>
      <p:pic>
        <p:nvPicPr>
          <p:cNvPr id="75" name="Picture 74">
            <a:extLst>
              <a:ext uri="{FF2B5EF4-FFF2-40B4-BE49-F238E27FC236}">
                <a16:creationId xmlns:a16="http://schemas.microsoft.com/office/drawing/2014/main" id="{EB23AC88-DCA8-3A8C-7B56-F53423FADDB0}"/>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8174580" y="3320524"/>
            <a:ext cx="182880" cy="182880"/>
          </a:xfrm>
          <a:prstGeom prst="rect">
            <a:avLst/>
          </a:prstGeom>
          <a:effectLst/>
        </p:spPr>
      </p:pic>
      <p:pic>
        <p:nvPicPr>
          <p:cNvPr id="76" name="Picture 139">
            <a:extLst>
              <a:ext uri="{FF2B5EF4-FFF2-40B4-BE49-F238E27FC236}">
                <a16:creationId xmlns:a16="http://schemas.microsoft.com/office/drawing/2014/main" id="{5FB56347-F1DF-3B54-42EF-CBA353C80FFD}"/>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p:blipFill>
        <p:spPr bwMode="auto">
          <a:xfrm>
            <a:off x="7967027" y="2894237"/>
            <a:ext cx="316405" cy="316405"/>
          </a:xfrm>
          <a:prstGeom prst="rect">
            <a:avLst/>
          </a:prstGeom>
          <a:noFill/>
          <a:ln w="9525">
            <a:noFill/>
            <a:miter lim="800000"/>
            <a:headEnd/>
            <a:tailEnd/>
          </a:ln>
          <a:effectLst/>
        </p:spPr>
      </p:pic>
      <p:pic>
        <p:nvPicPr>
          <p:cNvPr id="77" name="Picture 149">
            <a:extLst>
              <a:ext uri="{FF2B5EF4-FFF2-40B4-BE49-F238E27FC236}">
                <a16:creationId xmlns:a16="http://schemas.microsoft.com/office/drawing/2014/main" id="{FF7613CC-BEF9-FB25-6CB3-1AB48F2DF7E6}"/>
              </a:ext>
            </a:extLst>
          </p:cNvPr>
          <p:cNvPicPr>
            <a:picLocks noChangeAspect="1" noChangeArrowheads="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17870" y="3983129"/>
            <a:ext cx="197980" cy="197980"/>
          </a:xfrm>
          <a:prstGeom prst="rect">
            <a:avLst/>
          </a:prstGeom>
          <a:noFill/>
          <a:ln w="9525">
            <a:noFill/>
            <a:miter lim="800000"/>
            <a:headEnd/>
            <a:tailEnd/>
          </a:ln>
          <a:effectLst/>
        </p:spPr>
      </p:pic>
      <p:pic>
        <p:nvPicPr>
          <p:cNvPr id="78" name="Picture 183">
            <a:extLst>
              <a:ext uri="{FF2B5EF4-FFF2-40B4-BE49-F238E27FC236}">
                <a16:creationId xmlns:a16="http://schemas.microsoft.com/office/drawing/2014/main" id="{82FE9263-EBDE-053C-3D1A-7D80673CA24E}"/>
              </a:ext>
            </a:extLst>
          </p:cNvPr>
          <p:cNvPicPr>
            <a:picLocks noChangeAspect="1" noChangeArrowheads="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3845" y="3771340"/>
            <a:ext cx="277718" cy="332830"/>
          </a:xfrm>
          <a:prstGeom prst="rect">
            <a:avLst/>
          </a:prstGeom>
          <a:noFill/>
          <a:ln w="9525">
            <a:noFill/>
            <a:miter lim="800000"/>
            <a:headEnd/>
            <a:tailEnd/>
          </a:ln>
          <a:effectLst/>
        </p:spPr>
      </p:pic>
      <p:grpSp>
        <p:nvGrpSpPr>
          <p:cNvPr id="79" name="Group 78">
            <a:extLst>
              <a:ext uri="{FF2B5EF4-FFF2-40B4-BE49-F238E27FC236}">
                <a16:creationId xmlns:a16="http://schemas.microsoft.com/office/drawing/2014/main" id="{3276ADF3-8257-5A51-1A5E-A6F66B15B095}"/>
              </a:ext>
            </a:extLst>
          </p:cNvPr>
          <p:cNvGrpSpPr/>
          <p:nvPr/>
        </p:nvGrpSpPr>
        <p:grpSpPr>
          <a:xfrm>
            <a:off x="9708761" y="4739095"/>
            <a:ext cx="773274" cy="885852"/>
            <a:chOff x="3366854" y="3884423"/>
            <a:chExt cx="773274" cy="885852"/>
          </a:xfrm>
          <a:effectLst/>
        </p:grpSpPr>
        <p:sp>
          <p:nvSpPr>
            <p:cNvPr id="80" name="Rectangle 79">
              <a:extLst>
                <a:ext uri="{FF2B5EF4-FFF2-40B4-BE49-F238E27FC236}">
                  <a16:creationId xmlns:a16="http://schemas.microsoft.com/office/drawing/2014/main" id="{5AB88B02-6FCB-863D-A402-50CFD7D0612C}"/>
                </a:ext>
              </a:extLst>
            </p:cNvPr>
            <p:cNvSpPr/>
            <p:nvPr/>
          </p:nvSpPr>
          <p:spPr>
            <a:xfrm>
              <a:off x="3366854" y="4191912"/>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40</a:t>
              </a:r>
              <a:r>
                <a:rPr lang="en-US" sz="900" b="1" baseline="30000" dirty="0"/>
                <a:t>th</a:t>
              </a:r>
              <a:r>
                <a:rPr lang="en-US" sz="900" b="1" dirty="0"/>
                <a:t> Infantry Division</a:t>
              </a:r>
              <a:br>
                <a:rPr lang="en-US" sz="900" b="1" dirty="0"/>
              </a:br>
              <a:r>
                <a:rPr lang="en-US" sz="800" dirty="0"/>
                <a:t>California</a:t>
              </a:r>
              <a:endParaRPr lang="en-US" sz="900" dirty="0"/>
            </a:p>
          </p:txBody>
        </p:sp>
        <p:pic>
          <p:nvPicPr>
            <p:cNvPr id="81" name="Picture 130">
              <a:extLst>
                <a:ext uri="{FF2B5EF4-FFF2-40B4-BE49-F238E27FC236}">
                  <a16:creationId xmlns:a16="http://schemas.microsoft.com/office/drawing/2014/main" id="{E7ED8262-BE0F-49D2-F684-F4327F358A4F}"/>
                </a:ext>
              </a:extLst>
            </p:cNvPr>
            <p:cNvPicPr>
              <a:picLocks noChangeAspect="1" noChangeArrowheads="1"/>
            </p:cNvPicPr>
            <p:nvPr/>
          </p:nvPicPr>
          <p:blipFill>
            <a:blip r:embed="rId5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33828" y="3884423"/>
              <a:ext cx="439327" cy="437071"/>
            </a:xfrm>
            <a:prstGeom prst="rect">
              <a:avLst/>
            </a:prstGeom>
            <a:noFill/>
            <a:ln w="9525">
              <a:noFill/>
              <a:miter lim="800000"/>
              <a:headEnd/>
              <a:tailEnd/>
            </a:ln>
          </p:spPr>
        </p:pic>
      </p:grpSp>
      <p:grpSp>
        <p:nvGrpSpPr>
          <p:cNvPr id="82" name="Group 81">
            <a:extLst>
              <a:ext uri="{FF2B5EF4-FFF2-40B4-BE49-F238E27FC236}">
                <a16:creationId xmlns:a16="http://schemas.microsoft.com/office/drawing/2014/main" id="{4F742371-9E2E-D050-AE3F-DB98DEC26E36}"/>
              </a:ext>
            </a:extLst>
          </p:cNvPr>
          <p:cNvGrpSpPr/>
          <p:nvPr/>
        </p:nvGrpSpPr>
        <p:grpSpPr>
          <a:xfrm>
            <a:off x="10772903" y="2674051"/>
            <a:ext cx="938713" cy="835659"/>
            <a:chOff x="2685752" y="1941358"/>
            <a:chExt cx="938713" cy="835659"/>
          </a:xfrm>
          <a:effectLst/>
        </p:grpSpPr>
        <p:sp>
          <p:nvSpPr>
            <p:cNvPr id="83" name="Rectangle 82">
              <a:extLst>
                <a:ext uri="{FF2B5EF4-FFF2-40B4-BE49-F238E27FC236}">
                  <a16:creationId xmlns:a16="http://schemas.microsoft.com/office/drawing/2014/main" id="{C2E3E584-B8C2-1407-46A5-AE1AFB129AA6}"/>
                </a:ext>
              </a:extLst>
            </p:cNvPr>
            <p:cNvSpPr/>
            <p:nvPr/>
          </p:nvSpPr>
          <p:spPr>
            <a:xfrm>
              <a:off x="2685752" y="2198654"/>
              <a:ext cx="938713"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35</a:t>
              </a:r>
              <a:r>
                <a:rPr lang="en-US" sz="900" b="1" baseline="30000" dirty="0"/>
                <a:t>th</a:t>
              </a:r>
              <a:r>
                <a:rPr lang="en-US" sz="900" b="1" dirty="0"/>
                <a:t> Infantry Division</a:t>
              </a:r>
              <a:br>
                <a:rPr lang="en-US" sz="900" b="1" dirty="0"/>
              </a:br>
              <a:r>
                <a:rPr lang="en-US" sz="800" dirty="0"/>
                <a:t>Kansas &amp; Missouri</a:t>
              </a:r>
              <a:endParaRPr lang="en-US" sz="900" dirty="0"/>
            </a:p>
          </p:txBody>
        </p:sp>
        <p:grpSp>
          <p:nvGrpSpPr>
            <p:cNvPr id="84" name="Group 83">
              <a:extLst>
                <a:ext uri="{FF2B5EF4-FFF2-40B4-BE49-F238E27FC236}">
                  <a16:creationId xmlns:a16="http://schemas.microsoft.com/office/drawing/2014/main" id="{CA4535D0-A98A-F31C-977D-AE9E4A258971}"/>
                </a:ext>
              </a:extLst>
            </p:cNvPr>
            <p:cNvGrpSpPr/>
            <p:nvPr/>
          </p:nvGrpSpPr>
          <p:grpSpPr>
            <a:xfrm>
              <a:off x="2960787" y="1941358"/>
              <a:ext cx="388642" cy="388814"/>
              <a:chOff x="2910688" y="1763558"/>
              <a:chExt cx="388642" cy="388814"/>
            </a:xfrm>
          </p:grpSpPr>
          <p:sp>
            <p:nvSpPr>
              <p:cNvPr id="85" name="Oval 84">
                <a:extLst>
                  <a:ext uri="{FF2B5EF4-FFF2-40B4-BE49-F238E27FC236}">
                    <a16:creationId xmlns:a16="http://schemas.microsoft.com/office/drawing/2014/main" id="{B725B90D-FCC9-0343-3078-A83DB6317FCB}"/>
                  </a:ext>
                </a:extLst>
              </p:cNvPr>
              <p:cNvSpPr/>
              <p:nvPr/>
            </p:nvSpPr>
            <p:spPr>
              <a:xfrm>
                <a:off x="2927875" y="1777846"/>
                <a:ext cx="354268" cy="3542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86" name="Picture 170">
                <a:extLst>
                  <a:ext uri="{FF2B5EF4-FFF2-40B4-BE49-F238E27FC236}">
                    <a16:creationId xmlns:a16="http://schemas.microsoft.com/office/drawing/2014/main" id="{9DB0FCA7-8C56-1F63-32E0-029DA4EC9F8A}"/>
                  </a:ext>
                </a:extLst>
              </p:cNvPr>
              <p:cNvPicPr>
                <a:picLocks noChangeAspect="1" noChangeArrowheads="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10688" y="1763558"/>
                <a:ext cx="388642" cy="388814"/>
              </a:xfrm>
              <a:prstGeom prst="rect">
                <a:avLst/>
              </a:prstGeom>
              <a:noFill/>
              <a:ln w="9525">
                <a:noFill/>
                <a:miter lim="800000"/>
                <a:headEnd/>
                <a:tailEnd/>
              </a:ln>
            </p:spPr>
          </p:pic>
        </p:grpSp>
      </p:grpSp>
      <p:grpSp>
        <p:nvGrpSpPr>
          <p:cNvPr id="87" name="Group 86">
            <a:extLst>
              <a:ext uri="{FF2B5EF4-FFF2-40B4-BE49-F238E27FC236}">
                <a16:creationId xmlns:a16="http://schemas.microsoft.com/office/drawing/2014/main" id="{E7310EA3-F7E9-0C2E-C254-7006973EA8FF}"/>
              </a:ext>
            </a:extLst>
          </p:cNvPr>
          <p:cNvGrpSpPr/>
          <p:nvPr/>
        </p:nvGrpSpPr>
        <p:grpSpPr>
          <a:xfrm>
            <a:off x="9689284" y="2629236"/>
            <a:ext cx="773274" cy="861678"/>
            <a:chOff x="2570759" y="1895962"/>
            <a:chExt cx="773274" cy="861678"/>
          </a:xfrm>
          <a:effectLst/>
        </p:grpSpPr>
        <p:sp>
          <p:nvSpPr>
            <p:cNvPr id="88" name="Rectangle 87">
              <a:extLst>
                <a:ext uri="{FF2B5EF4-FFF2-40B4-BE49-F238E27FC236}">
                  <a16:creationId xmlns:a16="http://schemas.microsoft.com/office/drawing/2014/main" id="{69E993CA-8873-BB89-9349-0B017437ED32}"/>
                </a:ext>
              </a:extLst>
            </p:cNvPr>
            <p:cNvSpPr/>
            <p:nvPr/>
          </p:nvSpPr>
          <p:spPr>
            <a:xfrm>
              <a:off x="2570759" y="2179277"/>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34</a:t>
              </a:r>
              <a:r>
                <a:rPr lang="en-US" sz="900" b="1" baseline="30000" dirty="0"/>
                <a:t>th</a:t>
              </a:r>
              <a:r>
                <a:rPr lang="en-US" sz="900" b="1" dirty="0"/>
                <a:t> Infantry Division</a:t>
              </a:r>
              <a:br>
                <a:rPr lang="en-US" sz="900" b="1" dirty="0"/>
              </a:br>
              <a:r>
                <a:rPr lang="en-US" sz="800" dirty="0"/>
                <a:t>Minnesota</a:t>
              </a:r>
              <a:endParaRPr lang="en-US" sz="900" dirty="0"/>
            </a:p>
          </p:txBody>
        </p:sp>
        <p:pic>
          <p:nvPicPr>
            <p:cNvPr id="89" name="Picture 156">
              <a:extLst>
                <a:ext uri="{FF2B5EF4-FFF2-40B4-BE49-F238E27FC236}">
                  <a16:creationId xmlns:a16="http://schemas.microsoft.com/office/drawing/2014/main" id="{61C19C2E-9FF3-91BE-63DB-4A75E1305C52}"/>
                </a:ext>
              </a:extLst>
            </p:cNvPr>
            <p:cNvPicPr>
              <a:picLocks noChangeAspect="1" noChangeArrowheads="1"/>
            </p:cNvPicPr>
            <p:nvPr/>
          </p:nvPicPr>
          <p:blipFill>
            <a:blip r:embed="rId5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72384" y="1895962"/>
              <a:ext cx="368438" cy="408815"/>
            </a:xfrm>
            <a:prstGeom prst="rect">
              <a:avLst/>
            </a:prstGeom>
            <a:noFill/>
            <a:ln w="9525">
              <a:noFill/>
              <a:miter lim="800000"/>
              <a:headEnd/>
              <a:tailEnd/>
            </a:ln>
          </p:spPr>
        </p:pic>
      </p:grpSp>
      <p:grpSp>
        <p:nvGrpSpPr>
          <p:cNvPr id="90" name="Group 89">
            <a:extLst>
              <a:ext uri="{FF2B5EF4-FFF2-40B4-BE49-F238E27FC236}">
                <a16:creationId xmlns:a16="http://schemas.microsoft.com/office/drawing/2014/main" id="{BEC5000E-2C8B-A5C9-1B79-B3D8B6254A94}"/>
              </a:ext>
            </a:extLst>
          </p:cNvPr>
          <p:cNvGrpSpPr/>
          <p:nvPr/>
        </p:nvGrpSpPr>
        <p:grpSpPr>
          <a:xfrm>
            <a:off x="9697721" y="3662521"/>
            <a:ext cx="773274" cy="884520"/>
            <a:chOff x="5401869" y="5770366"/>
            <a:chExt cx="773274" cy="884520"/>
          </a:xfrm>
          <a:effectLst/>
        </p:grpSpPr>
        <p:sp>
          <p:nvSpPr>
            <p:cNvPr id="91" name="Rectangle 90">
              <a:extLst>
                <a:ext uri="{FF2B5EF4-FFF2-40B4-BE49-F238E27FC236}">
                  <a16:creationId xmlns:a16="http://schemas.microsoft.com/office/drawing/2014/main" id="{380811BA-D8F7-C205-81CD-0A1BF167BD3F}"/>
                </a:ext>
              </a:extLst>
            </p:cNvPr>
            <p:cNvSpPr/>
            <p:nvPr/>
          </p:nvSpPr>
          <p:spPr>
            <a:xfrm>
              <a:off x="5401869" y="6076523"/>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36</a:t>
              </a:r>
              <a:r>
                <a:rPr lang="en-US" sz="900" b="1" baseline="30000" dirty="0"/>
                <a:t>th</a:t>
              </a:r>
              <a:r>
                <a:rPr lang="en-US" sz="900" b="1" dirty="0"/>
                <a:t> Infantry Division</a:t>
              </a:r>
              <a:br>
                <a:rPr lang="en-US" sz="900" b="1" dirty="0"/>
              </a:br>
              <a:r>
                <a:rPr lang="en-US" sz="800" dirty="0"/>
                <a:t>Texas</a:t>
              </a:r>
              <a:endParaRPr lang="en-US" sz="900" dirty="0"/>
            </a:p>
          </p:txBody>
        </p:sp>
        <p:pic>
          <p:nvPicPr>
            <p:cNvPr id="92" name="Picture 6">
              <a:extLst>
                <a:ext uri="{FF2B5EF4-FFF2-40B4-BE49-F238E27FC236}">
                  <a16:creationId xmlns:a16="http://schemas.microsoft.com/office/drawing/2014/main" id="{5087C276-9AF1-1F18-2962-A049C27B0972}"/>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p:blipFill>
          <p:spPr bwMode="auto">
            <a:xfrm>
              <a:off x="5617927" y="5770366"/>
              <a:ext cx="327431" cy="419783"/>
            </a:xfrm>
            <a:prstGeom prst="rect">
              <a:avLst/>
            </a:prstGeom>
            <a:noFill/>
            <a:ln w="9525">
              <a:noFill/>
              <a:miter lim="800000"/>
              <a:headEnd/>
              <a:tailEnd/>
            </a:ln>
          </p:spPr>
        </p:pic>
      </p:grpSp>
      <p:grpSp>
        <p:nvGrpSpPr>
          <p:cNvPr id="93" name="Group 92">
            <a:extLst>
              <a:ext uri="{FF2B5EF4-FFF2-40B4-BE49-F238E27FC236}">
                <a16:creationId xmlns:a16="http://schemas.microsoft.com/office/drawing/2014/main" id="{FB353472-7094-B35E-523C-70785274E5DF}"/>
              </a:ext>
            </a:extLst>
          </p:cNvPr>
          <p:cNvGrpSpPr/>
          <p:nvPr/>
        </p:nvGrpSpPr>
        <p:grpSpPr>
          <a:xfrm>
            <a:off x="10736193" y="1654017"/>
            <a:ext cx="1012135" cy="837920"/>
            <a:chOff x="8279446" y="5818081"/>
            <a:chExt cx="1012135" cy="837920"/>
          </a:xfrm>
          <a:effectLst/>
        </p:grpSpPr>
        <p:sp>
          <p:nvSpPr>
            <p:cNvPr id="94" name="Rectangle 93">
              <a:extLst>
                <a:ext uri="{FF2B5EF4-FFF2-40B4-BE49-F238E27FC236}">
                  <a16:creationId xmlns:a16="http://schemas.microsoft.com/office/drawing/2014/main" id="{3F234E52-A258-A4FD-F8E7-2E0D42A98BE2}"/>
                </a:ext>
              </a:extLst>
            </p:cNvPr>
            <p:cNvSpPr/>
            <p:nvPr/>
          </p:nvSpPr>
          <p:spPr>
            <a:xfrm>
              <a:off x="8279446" y="6077638"/>
              <a:ext cx="1012135"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29</a:t>
              </a:r>
              <a:r>
                <a:rPr lang="en-US" sz="900" b="1" baseline="30000" dirty="0"/>
                <a:t>th</a:t>
              </a:r>
              <a:r>
                <a:rPr lang="en-US" sz="900" b="1" dirty="0"/>
                <a:t> Infantry Division</a:t>
              </a:r>
              <a:br>
                <a:rPr lang="en-US" sz="900" b="1" dirty="0"/>
              </a:br>
              <a:r>
                <a:rPr lang="en-US" sz="800" dirty="0"/>
                <a:t>Virginia &amp; Maryland</a:t>
              </a:r>
              <a:endParaRPr lang="en-US" sz="900" dirty="0"/>
            </a:p>
          </p:txBody>
        </p:sp>
        <p:pic>
          <p:nvPicPr>
            <p:cNvPr id="95" name="Picture 9" descr="C:\Users\Bradley.Rittenhouse\Pictures\29th INF DIV.png">
              <a:extLst>
                <a:ext uri="{FF2B5EF4-FFF2-40B4-BE49-F238E27FC236}">
                  <a16:creationId xmlns:a16="http://schemas.microsoft.com/office/drawing/2014/main" id="{85FD2406-1F7B-988B-939E-FF5A6D5D6FB0}"/>
                </a:ext>
              </a:extLst>
            </p:cNvPr>
            <p:cNvPicPr>
              <a:picLocks noChangeAspect="1" noChangeArrowheads="1"/>
            </p:cNvPicPr>
            <p:nvPr/>
          </p:nvPicPr>
          <p:blipFill>
            <a:blip r:embed="rId59" cstate="print"/>
            <a:srcRect/>
            <a:stretch>
              <a:fillRect/>
            </a:stretch>
          </p:blipFill>
          <p:spPr bwMode="auto">
            <a:xfrm>
              <a:off x="8590727" y="5818081"/>
              <a:ext cx="389572" cy="389572"/>
            </a:xfrm>
            <a:prstGeom prst="rect">
              <a:avLst/>
            </a:prstGeom>
            <a:noFill/>
            <a:ln w="9525">
              <a:noFill/>
              <a:miter lim="800000"/>
              <a:headEnd/>
              <a:tailEnd/>
            </a:ln>
          </p:spPr>
        </p:pic>
      </p:grpSp>
      <p:grpSp>
        <p:nvGrpSpPr>
          <p:cNvPr id="96" name="Group 95">
            <a:extLst>
              <a:ext uri="{FF2B5EF4-FFF2-40B4-BE49-F238E27FC236}">
                <a16:creationId xmlns:a16="http://schemas.microsoft.com/office/drawing/2014/main" id="{0AE829CA-FCA9-E202-B27E-3DE831289E2F}"/>
              </a:ext>
            </a:extLst>
          </p:cNvPr>
          <p:cNvGrpSpPr/>
          <p:nvPr/>
        </p:nvGrpSpPr>
        <p:grpSpPr>
          <a:xfrm>
            <a:off x="10866878" y="3646181"/>
            <a:ext cx="773274" cy="892408"/>
            <a:chOff x="8416667" y="5689986"/>
            <a:chExt cx="773274" cy="892408"/>
          </a:xfrm>
          <a:effectLst/>
        </p:grpSpPr>
        <p:sp>
          <p:nvSpPr>
            <p:cNvPr id="97" name="Rectangle 96">
              <a:extLst>
                <a:ext uri="{FF2B5EF4-FFF2-40B4-BE49-F238E27FC236}">
                  <a16:creationId xmlns:a16="http://schemas.microsoft.com/office/drawing/2014/main" id="{FC30361C-E098-E4F5-F955-9606D76751BA}"/>
                </a:ext>
              </a:extLst>
            </p:cNvPr>
            <p:cNvSpPr/>
            <p:nvPr/>
          </p:nvSpPr>
          <p:spPr>
            <a:xfrm>
              <a:off x="8416667" y="6004031"/>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38</a:t>
              </a:r>
              <a:r>
                <a:rPr lang="en-US" sz="900" b="1" baseline="30000" dirty="0"/>
                <a:t>th</a:t>
              </a:r>
              <a:r>
                <a:rPr lang="en-US" sz="900" b="1" dirty="0"/>
                <a:t> Infantry Division</a:t>
              </a:r>
              <a:br>
                <a:rPr lang="en-US" sz="900" b="1" dirty="0"/>
              </a:br>
              <a:r>
                <a:rPr lang="en-US" sz="800" dirty="0"/>
                <a:t>Indiana</a:t>
              </a:r>
              <a:endParaRPr lang="en-US" sz="900" dirty="0"/>
            </a:p>
          </p:txBody>
        </p:sp>
        <p:pic>
          <p:nvPicPr>
            <p:cNvPr id="98" name="Picture 183">
              <a:extLst>
                <a:ext uri="{FF2B5EF4-FFF2-40B4-BE49-F238E27FC236}">
                  <a16:creationId xmlns:a16="http://schemas.microsoft.com/office/drawing/2014/main" id="{E47E2370-2F48-BE74-B32E-477838300C2A}"/>
                </a:ext>
              </a:extLst>
            </p:cNvPr>
            <p:cNvPicPr>
              <a:picLocks noChangeAspect="1" noChangeArrowheads="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09326" y="5689986"/>
              <a:ext cx="374084" cy="448320"/>
            </a:xfrm>
            <a:prstGeom prst="rect">
              <a:avLst/>
            </a:prstGeom>
            <a:noFill/>
            <a:ln w="9525">
              <a:noFill/>
              <a:miter lim="800000"/>
              <a:headEnd/>
              <a:tailEnd/>
            </a:ln>
          </p:spPr>
        </p:pic>
      </p:grpSp>
      <p:pic>
        <p:nvPicPr>
          <p:cNvPr id="99" name="Picture 9" descr="C:\Users\Bradley.Rittenhouse\Pictures\29th INF DIV.png">
            <a:extLst>
              <a:ext uri="{FF2B5EF4-FFF2-40B4-BE49-F238E27FC236}">
                <a16:creationId xmlns:a16="http://schemas.microsoft.com/office/drawing/2014/main" id="{9D196F9F-95E5-03F4-B8E4-3238CE310005}"/>
              </a:ext>
            </a:extLst>
          </p:cNvPr>
          <p:cNvPicPr>
            <a:picLocks noChangeAspect="1" noChangeArrowheads="1"/>
          </p:cNvPicPr>
          <p:nvPr/>
        </p:nvPicPr>
        <p:blipFill>
          <a:blip r:embed="rId59" cstate="print"/>
          <a:srcRect/>
          <a:stretch>
            <a:fillRect/>
          </a:stretch>
        </p:blipFill>
        <p:spPr bwMode="auto">
          <a:xfrm>
            <a:off x="7868792" y="3782280"/>
            <a:ext cx="341077" cy="341077"/>
          </a:xfrm>
          <a:prstGeom prst="rect">
            <a:avLst/>
          </a:prstGeom>
          <a:noFill/>
          <a:ln w="9525">
            <a:noFill/>
            <a:miter lim="800000"/>
            <a:headEnd/>
            <a:tailEnd/>
          </a:ln>
          <a:effectLst/>
        </p:spPr>
      </p:pic>
      <p:pic>
        <p:nvPicPr>
          <p:cNvPr id="103" name="Picture 6">
            <a:extLst>
              <a:ext uri="{FF2B5EF4-FFF2-40B4-BE49-F238E27FC236}">
                <a16:creationId xmlns:a16="http://schemas.microsoft.com/office/drawing/2014/main" id="{DCC48296-C95C-6555-EEA1-2AC390B95D8E}"/>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p:blipFill>
        <p:spPr bwMode="auto">
          <a:xfrm>
            <a:off x="4880236" y="5310095"/>
            <a:ext cx="327431" cy="419783"/>
          </a:xfrm>
          <a:prstGeom prst="rect">
            <a:avLst/>
          </a:prstGeom>
          <a:noFill/>
          <a:ln w="9525">
            <a:noFill/>
            <a:miter lim="800000"/>
            <a:headEnd/>
            <a:tailEnd/>
          </a:ln>
          <a:effectLst/>
        </p:spPr>
      </p:pic>
      <p:pic>
        <p:nvPicPr>
          <p:cNvPr id="104" name="Picture 130">
            <a:extLst>
              <a:ext uri="{FF2B5EF4-FFF2-40B4-BE49-F238E27FC236}">
                <a16:creationId xmlns:a16="http://schemas.microsoft.com/office/drawing/2014/main" id="{5EB64874-A19A-A951-62BB-19A212DF0247}"/>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p:blipFill>
        <p:spPr bwMode="auto">
          <a:xfrm>
            <a:off x="1842458" y="3924782"/>
            <a:ext cx="437071" cy="437071"/>
          </a:xfrm>
          <a:prstGeom prst="rect">
            <a:avLst/>
          </a:prstGeom>
          <a:noFill/>
          <a:ln w="9525">
            <a:noFill/>
            <a:miter lim="800000"/>
            <a:headEnd/>
            <a:tailEnd/>
          </a:ln>
          <a:effectLst/>
        </p:spPr>
      </p:pic>
      <p:pic>
        <p:nvPicPr>
          <p:cNvPr id="105" name="Picture 156">
            <a:extLst>
              <a:ext uri="{FF2B5EF4-FFF2-40B4-BE49-F238E27FC236}">
                <a16:creationId xmlns:a16="http://schemas.microsoft.com/office/drawing/2014/main" id="{86D0D56F-92D7-3168-92A8-52B3A6F9DEBD}"/>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p:blipFill>
        <p:spPr bwMode="auto">
          <a:xfrm>
            <a:off x="5390025" y="2515781"/>
            <a:ext cx="365341" cy="408815"/>
          </a:xfrm>
          <a:prstGeom prst="rect">
            <a:avLst/>
          </a:prstGeom>
          <a:noFill/>
          <a:ln w="9525">
            <a:noFill/>
            <a:miter lim="800000"/>
            <a:headEnd/>
            <a:tailEnd/>
          </a:ln>
          <a:effectLst/>
        </p:spPr>
      </p:pic>
      <p:grpSp>
        <p:nvGrpSpPr>
          <p:cNvPr id="106" name="Group 105">
            <a:extLst>
              <a:ext uri="{FF2B5EF4-FFF2-40B4-BE49-F238E27FC236}">
                <a16:creationId xmlns:a16="http://schemas.microsoft.com/office/drawing/2014/main" id="{38968030-82DD-204B-5DB7-49F704EAC6C6}"/>
              </a:ext>
            </a:extLst>
          </p:cNvPr>
          <p:cNvGrpSpPr/>
          <p:nvPr/>
        </p:nvGrpSpPr>
        <p:grpSpPr>
          <a:xfrm>
            <a:off x="9683096" y="1573287"/>
            <a:ext cx="773274" cy="902614"/>
            <a:chOff x="10576960" y="4840695"/>
            <a:chExt cx="773274" cy="902614"/>
          </a:xfrm>
          <a:effectLst/>
        </p:grpSpPr>
        <p:sp>
          <p:nvSpPr>
            <p:cNvPr id="107" name="Rectangle 106">
              <a:extLst>
                <a:ext uri="{FF2B5EF4-FFF2-40B4-BE49-F238E27FC236}">
                  <a16:creationId xmlns:a16="http://schemas.microsoft.com/office/drawing/2014/main" id="{CCE273AE-AA36-B32C-BDEA-D2A04F30B27A}"/>
                </a:ext>
              </a:extLst>
            </p:cNvPr>
            <p:cNvSpPr/>
            <p:nvPr/>
          </p:nvSpPr>
          <p:spPr>
            <a:xfrm>
              <a:off x="10576960" y="5164946"/>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28</a:t>
              </a:r>
              <a:r>
                <a:rPr lang="en-US" sz="900" b="1" baseline="30000" dirty="0"/>
                <a:t>th</a:t>
              </a:r>
              <a:r>
                <a:rPr lang="en-US" sz="900" b="1" dirty="0"/>
                <a:t> Infantry Division</a:t>
              </a:r>
              <a:br>
                <a:rPr lang="en-US" sz="900" b="1" dirty="0"/>
              </a:br>
              <a:r>
                <a:rPr lang="en-US" sz="800" dirty="0"/>
                <a:t>Pennsylvania</a:t>
              </a:r>
              <a:endParaRPr lang="en-US" sz="900" dirty="0"/>
            </a:p>
          </p:txBody>
        </p:sp>
        <p:pic>
          <p:nvPicPr>
            <p:cNvPr id="108" name="Picture 10">
              <a:extLst>
                <a:ext uri="{FF2B5EF4-FFF2-40B4-BE49-F238E27FC236}">
                  <a16:creationId xmlns:a16="http://schemas.microsoft.com/office/drawing/2014/main" id="{0997638D-081D-AED5-C02A-55972FB30736}"/>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p:blipFill>
          <p:spPr bwMode="auto">
            <a:xfrm>
              <a:off x="10750498" y="4840695"/>
              <a:ext cx="426198" cy="434896"/>
            </a:xfrm>
            <a:prstGeom prst="rect">
              <a:avLst/>
            </a:prstGeom>
            <a:noFill/>
            <a:ln w="9525">
              <a:noFill/>
              <a:miter lim="800000"/>
              <a:headEnd/>
              <a:tailEnd/>
            </a:ln>
          </p:spPr>
        </p:pic>
      </p:grpSp>
      <p:grpSp>
        <p:nvGrpSpPr>
          <p:cNvPr id="109" name="Group 108">
            <a:extLst>
              <a:ext uri="{FF2B5EF4-FFF2-40B4-BE49-F238E27FC236}">
                <a16:creationId xmlns:a16="http://schemas.microsoft.com/office/drawing/2014/main" id="{B021EE45-5791-846E-573D-C28B852C49E0}"/>
              </a:ext>
            </a:extLst>
          </p:cNvPr>
          <p:cNvGrpSpPr/>
          <p:nvPr/>
        </p:nvGrpSpPr>
        <p:grpSpPr>
          <a:xfrm>
            <a:off x="10885861" y="4745198"/>
            <a:ext cx="773274" cy="890433"/>
            <a:chOff x="11027741" y="2487023"/>
            <a:chExt cx="773274" cy="890432"/>
          </a:xfrm>
          <a:effectLst/>
        </p:grpSpPr>
        <p:sp>
          <p:nvSpPr>
            <p:cNvPr id="110" name="Rectangle 109">
              <a:extLst>
                <a:ext uri="{FF2B5EF4-FFF2-40B4-BE49-F238E27FC236}">
                  <a16:creationId xmlns:a16="http://schemas.microsoft.com/office/drawing/2014/main" id="{8F335328-BBBF-DC50-E017-1DB2F48ADA62}"/>
                </a:ext>
              </a:extLst>
            </p:cNvPr>
            <p:cNvSpPr/>
            <p:nvPr/>
          </p:nvSpPr>
          <p:spPr>
            <a:xfrm>
              <a:off x="11027741" y="2799093"/>
              <a:ext cx="773274" cy="578362"/>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42</a:t>
              </a:r>
              <a:r>
                <a:rPr lang="en-US" sz="900" b="1" baseline="30000" dirty="0"/>
                <a:t>d</a:t>
              </a:r>
              <a:r>
                <a:rPr lang="en-US" sz="900" b="1" dirty="0"/>
                <a:t> Infantry Division</a:t>
              </a:r>
              <a:br>
                <a:rPr lang="en-US" sz="900" b="1" dirty="0"/>
              </a:br>
              <a:r>
                <a:rPr lang="en-US" sz="800" dirty="0"/>
                <a:t>New York</a:t>
              </a:r>
              <a:endParaRPr lang="en-US" sz="900" dirty="0"/>
            </a:p>
          </p:txBody>
        </p:sp>
        <p:pic>
          <p:nvPicPr>
            <p:cNvPr id="111" name="Picture 139">
              <a:extLst>
                <a:ext uri="{FF2B5EF4-FFF2-40B4-BE49-F238E27FC236}">
                  <a16:creationId xmlns:a16="http://schemas.microsoft.com/office/drawing/2014/main" id="{CBD2C691-6224-D2E3-0F4E-A65039006A81}"/>
                </a:ext>
              </a:extLst>
            </p:cNvPr>
            <p:cNvPicPr>
              <a:picLocks noChangeAspect="1" noChangeArrowheads="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85024" y="2487023"/>
              <a:ext cx="458708" cy="425527"/>
            </a:xfrm>
            <a:prstGeom prst="rect">
              <a:avLst/>
            </a:prstGeom>
            <a:noFill/>
            <a:ln w="9525">
              <a:noFill/>
              <a:miter lim="800000"/>
              <a:headEnd/>
              <a:tailEnd/>
            </a:ln>
          </p:spPr>
        </p:pic>
      </p:grpSp>
      <p:pic>
        <p:nvPicPr>
          <p:cNvPr id="121" name="Picture 120">
            <a:extLst>
              <a:ext uri="{FF2B5EF4-FFF2-40B4-BE49-F238E27FC236}">
                <a16:creationId xmlns:a16="http://schemas.microsoft.com/office/drawing/2014/main" id="{93282994-8C4C-8319-0468-9C395275068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11362" y="3084006"/>
            <a:ext cx="182880" cy="273043"/>
          </a:xfrm>
          <a:prstGeom prst="rect">
            <a:avLst/>
          </a:prstGeom>
          <a:effectLst/>
        </p:spPr>
      </p:pic>
      <p:pic>
        <p:nvPicPr>
          <p:cNvPr id="122" name="Picture 121">
            <a:extLst>
              <a:ext uri="{FF2B5EF4-FFF2-40B4-BE49-F238E27FC236}">
                <a16:creationId xmlns:a16="http://schemas.microsoft.com/office/drawing/2014/main" id="{716869E6-D8B5-7B9D-E673-DF99F44543F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15743" y="2763318"/>
            <a:ext cx="182880" cy="273043"/>
          </a:xfrm>
          <a:prstGeom prst="rect">
            <a:avLst/>
          </a:prstGeom>
          <a:effectLst/>
        </p:spPr>
      </p:pic>
      <p:pic>
        <p:nvPicPr>
          <p:cNvPr id="123" name="Picture 122">
            <a:extLst>
              <a:ext uri="{FF2B5EF4-FFF2-40B4-BE49-F238E27FC236}">
                <a16:creationId xmlns:a16="http://schemas.microsoft.com/office/drawing/2014/main" id="{6801E26E-D429-D070-5661-46DC553CD2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10106" y="2321844"/>
            <a:ext cx="182880" cy="273043"/>
          </a:xfrm>
          <a:prstGeom prst="rect">
            <a:avLst/>
          </a:prstGeom>
          <a:effectLst/>
        </p:spPr>
      </p:pic>
      <p:pic>
        <p:nvPicPr>
          <p:cNvPr id="124" name="Picture 123" descr="SSI, 116 Cavalry Brigade">
            <a:extLst>
              <a:ext uri="{FF2B5EF4-FFF2-40B4-BE49-F238E27FC236}">
                <a16:creationId xmlns:a16="http://schemas.microsoft.com/office/drawing/2014/main" id="{81BD0CBD-1819-0251-73DF-294B57F3EEF6}"/>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64151" y="2555695"/>
            <a:ext cx="182880" cy="1806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21A8B632-B2BF-FBC9-8E42-C55F25EFE5A3}"/>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644398" y="4039237"/>
            <a:ext cx="166255" cy="249382"/>
          </a:xfrm>
          <a:prstGeom prst="rect">
            <a:avLst/>
          </a:prstGeom>
          <a:effectLst/>
        </p:spPr>
      </p:pic>
      <p:pic>
        <p:nvPicPr>
          <p:cNvPr id="128" name="Picture 156">
            <a:extLst>
              <a:ext uri="{FF2B5EF4-FFF2-40B4-BE49-F238E27FC236}">
                <a16:creationId xmlns:a16="http://schemas.microsoft.com/office/drawing/2014/main" id="{27B35282-947D-100C-DC53-C67191F691C7}"/>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p:blipFill>
        <p:spPr bwMode="auto">
          <a:xfrm>
            <a:off x="5590871" y="3324263"/>
            <a:ext cx="226848" cy="253842"/>
          </a:xfrm>
          <a:prstGeom prst="rect">
            <a:avLst/>
          </a:prstGeom>
          <a:noFill/>
          <a:ln w="9525">
            <a:noFill/>
            <a:miter lim="800000"/>
            <a:headEnd/>
            <a:tailEnd/>
          </a:ln>
          <a:effectLst/>
        </p:spPr>
      </p:pic>
      <p:pic>
        <p:nvPicPr>
          <p:cNvPr id="129" name="Picture 156">
            <a:extLst>
              <a:ext uri="{FF2B5EF4-FFF2-40B4-BE49-F238E27FC236}">
                <a16:creationId xmlns:a16="http://schemas.microsoft.com/office/drawing/2014/main" id="{67080144-6771-D066-643F-BD73C8D1D65D}"/>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p:blipFill>
        <p:spPr bwMode="auto">
          <a:xfrm>
            <a:off x="6925284" y="3497413"/>
            <a:ext cx="226848" cy="253842"/>
          </a:xfrm>
          <a:prstGeom prst="rect">
            <a:avLst/>
          </a:prstGeom>
          <a:noFill/>
          <a:ln w="9525">
            <a:noFill/>
            <a:miter lim="800000"/>
            <a:headEnd/>
            <a:tailEnd/>
          </a:ln>
          <a:effectLst/>
        </p:spPr>
      </p:pic>
      <p:pic>
        <p:nvPicPr>
          <p:cNvPr id="131" name="Picture 130" descr="A blue circle with white cross in center&#10;&#10;Description automatically generated">
            <a:extLst>
              <a:ext uri="{FF2B5EF4-FFF2-40B4-BE49-F238E27FC236}">
                <a16:creationId xmlns:a16="http://schemas.microsoft.com/office/drawing/2014/main" id="{A780A606-258F-AE80-6F50-AC78884957C5}"/>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5401594" y="3986709"/>
            <a:ext cx="360222" cy="360222"/>
          </a:xfrm>
          <a:prstGeom prst="rect">
            <a:avLst/>
          </a:prstGeom>
        </p:spPr>
      </p:pic>
    </p:spTree>
    <p:extLst>
      <p:ext uri="{BB962C8B-B14F-4D97-AF65-F5344CB8AC3E}">
        <p14:creationId xmlns:p14="http://schemas.microsoft.com/office/powerpoint/2010/main" val="66680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2016F3-67B9-AB8E-B8CF-0000791338E1}"/>
              </a:ext>
            </a:extLst>
          </p:cNvPr>
          <p:cNvSpPr>
            <a:spLocks noGrp="1"/>
          </p:cNvSpPr>
          <p:nvPr>
            <p:ph type="title"/>
          </p:nvPr>
        </p:nvSpPr>
        <p:spPr/>
        <p:txBody>
          <a:bodyPr/>
          <a:lstStyle/>
          <a:p>
            <a:r>
              <a:rPr lang="en-US" dirty="0"/>
              <a:t>Overview</a:t>
            </a:r>
          </a:p>
        </p:txBody>
      </p:sp>
      <p:sp>
        <p:nvSpPr>
          <p:cNvPr id="8" name="Text Placeholder 7">
            <a:extLst>
              <a:ext uri="{FF2B5EF4-FFF2-40B4-BE49-F238E27FC236}">
                <a16:creationId xmlns:a16="http://schemas.microsoft.com/office/drawing/2014/main" id="{45A65992-BC87-A06F-68CD-7581445AECE1}"/>
              </a:ext>
            </a:extLst>
          </p:cNvPr>
          <p:cNvSpPr>
            <a:spLocks noGrp="1"/>
          </p:cNvSpPr>
          <p:nvPr>
            <p:ph type="body" idx="1"/>
          </p:nvPr>
        </p:nvSpPr>
        <p:spPr>
          <a:xfrm>
            <a:off x="429768" y="1508336"/>
            <a:ext cx="5504688" cy="411480"/>
          </a:xfrm>
        </p:spPr>
        <p:txBody>
          <a:bodyPr/>
          <a:lstStyle/>
          <a:p>
            <a:r>
              <a:rPr lang="en-US" sz="2000" dirty="0"/>
              <a:t>Your United States Army</a:t>
            </a:r>
          </a:p>
        </p:txBody>
      </p:sp>
      <p:sp>
        <p:nvSpPr>
          <p:cNvPr id="9" name="Content Placeholder 8">
            <a:extLst>
              <a:ext uri="{FF2B5EF4-FFF2-40B4-BE49-F238E27FC236}">
                <a16:creationId xmlns:a16="http://schemas.microsoft.com/office/drawing/2014/main" id="{08C16A32-C5A1-C866-03A5-35722A614A99}"/>
              </a:ext>
            </a:extLst>
          </p:cNvPr>
          <p:cNvSpPr>
            <a:spLocks noGrp="1"/>
          </p:cNvSpPr>
          <p:nvPr>
            <p:ph sz="half" idx="2"/>
          </p:nvPr>
        </p:nvSpPr>
        <p:spPr>
          <a:xfrm>
            <a:off x="429768" y="1936655"/>
            <a:ext cx="6079316" cy="4387721"/>
          </a:xfrm>
        </p:spPr>
        <p:txBody>
          <a:bodyPr/>
          <a:lstStyle/>
          <a:p>
            <a:pPr marL="0" indent="0">
              <a:lnSpc>
                <a:spcPct val="100000"/>
              </a:lnSpc>
              <a:buNone/>
            </a:pPr>
            <a:r>
              <a:rPr lang="en-US" sz="1600" b="0" dirty="0"/>
              <a:t>The Army is older than the country it serves. Authorized by the Second Continental Congress, the Continental Army was established on 14 June 1775.</a:t>
            </a:r>
          </a:p>
          <a:p>
            <a:pPr marL="0" indent="0">
              <a:lnSpc>
                <a:spcPct val="100000"/>
              </a:lnSpc>
              <a:buNone/>
            </a:pPr>
            <a:r>
              <a:rPr lang="en-US" sz="1600" b="0" dirty="0"/>
              <a:t>The Army:</a:t>
            </a:r>
          </a:p>
          <a:p>
            <a:pPr marL="182880" indent="-182880">
              <a:lnSpc>
                <a:spcPct val="100000"/>
              </a:lnSpc>
              <a:spcBef>
                <a:spcPts val="400"/>
              </a:spcBef>
            </a:pPr>
            <a:r>
              <a:rPr lang="en-US" sz="1600" b="0" dirty="0"/>
              <a:t>is the oldest and largest of the military departments;</a:t>
            </a:r>
          </a:p>
          <a:p>
            <a:pPr marL="182880" indent="-182880">
              <a:lnSpc>
                <a:spcPct val="100000"/>
              </a:lnSpc>
              <a:spcBef>
                <a:spcPts val="400"/>
              </a:spcBef>
            </a:pPr>
            <a:r>
              <a:rPr lang="en-US" sz="1600" b="0" dirty="0"/>
              <a:t>has Soldiers in every state and territory (Total Army);</a:t>
            </a:r>
          </a:p>
          <a:p>
            <a:pPr marL="182880" indent="-182880">
              <a:lnSpc>
                <a:spcPct val="100000"/>
              </a:lnSpc>
              <a:spcBef>
                <a:spcPts val="400"/>
              </a:spcBef>
            </a:pPr>
            <a:r>
              <a:rPr lang="en-US" sz="1600" b="0" dirty="0"/>
              <a:t>is the second largest U.S. employer (Walmart is the largest);</a:t>
            </a:r>
          </a:p>
          <a:p>
            <a:pPr marL="182880" indent="-182880">
              <a:lnSpc>
                <a:spcPct val="100000"/>
              </a:lnSpc>
              <a:spcBef>
                <a:spcPts val="400"/>
              </a:spcBef>
            </a:pPr>
            <a:r>
              <a:rPr lang="en-US" sz="1600" b="0" dirty="0"/>
              <a:t>has over 250 Military Occupational Specialties and Officer specialties; and</a:t>
            </a:r>
          </a:p>
          <a:p>
            <a:pPr marL="182880" indent="-182880">
              <a:lnSpc>
                <a:spcPct val="100000"/>
              </a:lnSpc>
              <a:spcBef>
                <a:spcPts val="400"/>
              </a:spcBef>
            </a:pPr>
            <a:r>
              <a:rPr lang="en-US" sz="1600" b="0" dirty="0"/>
              <a:t>is the foundation of the Joint Force.</a:t>
            </a:r>
          </a:p>
          <a:p>
            <a:pPr marL="0" indent="0">
              <a:lnSpc>
                <a:spcPct val="100000"/>
              </a:lnSpc>
              <a:spcBef>
                <a:spcPts val="1200"/>
              </a:spcBef>
              <a:buNone/>
            </a:pPr>
            <a:r>
              <a:rPr lang="en-US" sz="1600" b="0" dirty="0"/>
              <a:t>Fewer than 1% of Americans currently serve in the military. 83% of Soldiers come from families with members who have served in the military.*</a:t>
            </a:r>
            <a:endParaRPr lang="en-US" b="0" dirty="0"/>
          </a:p>
        </p:txBody>
      </p:sp>
      <p:pic>
        <p:nvPicPr>
          <p:cNvPr id="14" name="Picture 13">
            <a:extLst>
              <a:ext uri="{FF2B5EF4-FFF2-40B4-BE49-F238E27FC236}">
                <a16:creationId xmlns:a16="http://schemas.microsoft.com/office/drawing/2014/main" id="{1B27BE8C-6F84-A2AA-6C1E-A923005BEF06}"/>
              </a:ext>
            </a:extLst>
          </p:cNvPr>
          <p:cNvPicPr>
            <a:picLocks noChangeAspect="1"/>
          </p:cNvPicPr>
          <p:nvPr/>
        </p:nvPicPr>
        <p:blipFill rotWithShape="1">
          <a:blip r:embed="rId2">
            <a:extLst>
              <a:ext uri="{28A0092B-C50C-407E-A947-70E740481C1C}">
                <a14:useLocalDpi xmlns:a14="http://schemas.microsoft.com/office/drawing/2010/main" val="0"/>
              </a:ext>
            </a:extLst>
          </a:blip>
          <a:srcRect t="6576" b="14325"/>
          <a:stretch/>
        </p:blipFill>
        <p:spPr>
          <a:xfrm>
            <a:off x="6096000" y="1433708"/>
            <a:ext cx="4578080" cy="5424292"/>
          </a:xfrm>
          <a:prstGeom prst="rect">
            <a:avLst/>
          </a:prstGeom>
        </p:spPr>
      </p:pic>
      <p:pic>
        <p:nvPicPr>
          <p:cNvPr id="16" name="Picture 15">
            <a:extLst>
              <a:ext uri="{FF2B5EF4-FFF2-40B4-BE49-F238E27FC236}">
                <a16:creationId xmlns:a16="http://schemas.microsoft.com/office/drawing/2014/main" id="{EA47B1BC-04A2-6015-72A8-4E81025A7C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73925" y="0"/>
            <a:ext cx="4572000" cy="6857999"/>
          </a:xfrm>
          <a:prstGeom prst="rect">
            <a:avLst/>
          </a:prstGeom>
        </p:spPr>
      </p:pic>
      <p:sp>
        <p:nvSpPr>
          <p:cNvPr id="2" name="TextBox 1">
            <a:extLst>
              <a:ext uri="{FF2B5EF4-FFF2-40B4-BE49-F238E27FC236}">
                <a16:creationId xmlns:a16="http://schemas.microsoft.com/office/drawing/2014/main" id="{AA6C6758-C799-F7D1-C60B-F773CA86078F}"/>
              </a:ext>
            </a:extLst>
          </p:cNvPr>
          <p:cNvSpPr txBox="1"/>
          <p:nvPr/>
        </p:nvSpPr>
        <p:spPr>
          <a:xfrm>
            <a:off x="0" y="6642556"/>
            <a:ext cx="2674130" cy="215444"/>
          </a:xfrm>
          <a:prstGeom prst="rect">
            <a:avLst/>
          </a:prstGeom>
          <a:noFill/>
        </p:spPr>
        <p:txBody>
          <a:bodyPr wrap="none" rtlCol="0">
            <a:spAutoFit/>
          </a:bodyPr>
          <a:lstStyle/>
          <a:p>
            <a:r>
              <a:rPr lang="en-US" sz="800" cap="all" dirty="0">
                <a:solidFill>
                  <a:schemeClr val="bg1">
                    <a:lumMod val="65000"/>
                  </a:schemeClr>
                </a:solidFill>
              </a:rPr>
              <a:t>* SECARMY/CSA Congressional Testimony, 2023</a:t>
            </a:r>
          </a:p>
        </p:txBody>
      </p:sp>
    </p:spTree>
    <p:extLst>
      <p:ext uri="{BB962C8B-B14F-4D97-AF65-F5344CB8AC3E}">
        <p14:creationId xmlns:p14="http://schemas.microsoft.com/office/powerpoint/2010/main" val="2224654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DC4EF-44BF-4475-8C8A-9591B58E97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614812-A833-0E21-19CF-96FE5AC1C7B5}"/>
              </a:ext>
            </a:extLst>
          </p:cNvPr>
          <p:cNvSpPr>
            <a:spLocks noGrp="1"/>
          </p:cNvSpPr>
          <p:nvPr>
            <p:ph type="title"/>
          </p:nvPr>
        </p:nvSpPr>
        <p:spPr/>
        <p:txBody>
          <a:bodyPr/>
          <a:lstStyle/>
          <a:p>
            <a:r>
              <a:rPr lang="en-US" dirty="0"/>
              <a:t>Regular Army – Centers of Excellence</a:t>
            </a:r>
          </a:p>
        </p:txBody>
      </p:sp>
      <p:pic>
        <p:nvPicPr>
          <p:cNvPr id="52" name="Picture 51">
            <a:extLst>
              <a:ext uri="{FF2B5EF4-FFF2-40B4-BE49-F238E27FC236}">
                <a16:creationId xmlns:a16="http://schemas.microsoft.com/office/drawing/2014/main" id="{BAE40177-A35A-7405-32C5-8F779BBED32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2399173" y="1806670"/>
            <a:ext cx="7393654" cy="4606422"/>
          </a:xfrm>
          <a:prstGeom prst="rect">
            <a:avLst/>
          </a:prstGeom>
          <a:effectLst/>
        </p:spPr>
      </p:pic>
      <p:sp>
        <p:nvSpPr>
          <p:cNvPr id="53" name="Freeform: Shape 52">
            <a:extLst>
              <a:ext uri="{FF2B5EF4-FFF2-40B4-BE49-F238E27FC236}">
                <a16:creationId xmlns:a16="http://schemas.microsoft.com/office/drawing/2014/main" id="{A1B26E20-D3DD-BE7F-B2CC-9560A922B21F}"/>
              </a:ext>
            </a:extLst>
          </p:cNvPr>
          <p:cNvSpPr/>
          <p:nvPr/>
        </p:nvSpPr>
        <p:spPr>
          <a:xfrm rot="5400000">
            <a:off x="6003749" y="3628653"/>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a:extLst>
              <a:ext uri="{FF2B5EF4-FFF2-40B4-BE49-F238E27FC236}">
                <a16:creationId xmlns:a16="http://schemas.microsoft.com/office/drawing/2014/main" id="{5B64D1D6-2B9C-7560-2BE9-5A266AD51CDB}"/>
              </a:ext>
            </a:extLst>
          </p:cNvPr>
          <p:cNvSpPr/>
          <p:nvPr/>
        </p:nvSpPr>
        <p:spPr bwMode="auto">
          <a:xfrm>
            <a:off x="5449615" y="2611578"/>
            <a:ext cx="1667880" cy="817422"/>
          </a:xfrm>
          <a:prstGeom prst="rect">
            <a:avLst/>
          </a:prstGeom>
          <a:solidFill>
            <a:schemeClr val="accent3"/>
          </a:solidFill>
          <a:ln w="12700" algn="ctr">
            <a:solidFill>
              <a:schemeClr val="accent3">
                <a:lumMod val="75000"/>
              </a:schemeClr>
            </a:solidFill>
            <a:miter lim="800000"/>
            <a:headEnd/>
            <a:tailEnd/>
          </a:ln>
          <a:effectLst/>
        </p:spPr>
        <p:txBody>
          <a:bodyPr wrap="none" rtlCol="0" anchor="ctr"/>
          <a:lstStyle/>
          <a:p>
            <a:pPr algn="ctr"/>
            <a:endParaRPr lang="en-US" sz="2000" dirty="0" err="1"/>
          </a:p>
        </p:txBody>
      </p:sp>
      <p:grpSp>
        <p:nvGrpSpPr>
          <p:cNvPr id="5" name="Group 4">
            <a:extLst>
              <a:ext uri="{FF2B5EF4-FFF2-40B4-BE49-F238E27FC236}">
                <a16:creationId xmlns:a16="http://schemas.microsoft.com/office/drawing/2014/main" id="{6BF1BB57-4E6F-5476-36EF-09162CDBA017}"/>
              </a:ext>
            </a:extLst>
          </p:cNvPr>
          <p:cNvGrpSpPr/>
          <p:nvPr/>
        </p:nvGrpSpPr>
        <p:grpSpPr>
          <a:xfrm>
            <a:off x="5527596" y="2669561"/>
            <a:ext cx="1534351" cy="320128"/>
            <a:chOff x="572533" y="1439916"/>
            <a:chExt cx="1534351" cy="320128"/>
          </a:xfrm>
        </p:grpSpPr>
        <p:sp>
          <p:nvSpPr>
            <p:cNvPr id="6" name="Rectangle 5">
              <a:extLst>
                <a:ext uri="{FF2B5EF4-FFF2-40B4-BE49-F238E27FC236}">
                  <a16:creationId xmlns:a16="http://schemas.microsoft.com/office/drawing/2014/main" id="{C240FF58-52BA-DB60-1F59-4200EE8582CB}"/>
                </a:ext>
              </a:extLst>
            </p:cNvPr>
            <p:cNvSpPr/>
            <p:nvPr/>
          </p:nvSpPr>
          <p:spPr>
            <a:xfrm>
              <a:off x="575707" y="1439916"/>
              <a:ext cx="1531177"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Combined Arms Center</a:t>
              </a:r>
              <a:br>
                <a:rPr lang="en-US" sz="800" b="1" dirty="0">
                  <a:solidFill>
                    <a:schemeClr val="tx1"/>
                  </a:solidFill>
                </a:rPr>
              </a:br>
              <a:r>
                <a:rPr lang="en-US" sz="600" dirty="0">
                  <a:solidFill>
                    <a:schemeClr val="tx1"/>
                  </a:solidFill>
                </a:rPr>
                <a:t>Fort Leavenworth, KS</a:t>
              </a:r>
            </a:p>
          </p:txBody>
        </p:sp>
        <p:cxnSp>
          <p:nvCxnSpPr>
            <p:cNvPr id="7" name="Straight Connector 6">
              <a:extLst>
                <a:ext uri="{FF2B5EF4-FFF2-40B4-BE49-F238E27FC236}">
                  <a16:creationId xmlns:a16="http://schemas.microsoft.com/office/drawing/2014/main" id="{232190FB-1E1D-AC3A-6150-DA256339014E}"/>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D62165CE-9F75-ECAD-94DD-1B6FD2B88775}"/>
              </a:ext>
            </a:extLst>
          </p:cNvPr>
          <p:cNvGrpSpPr/>
          <p:nvPr/>
        </p:nvGrpSpPr>
        <p:grpSpPr>
          <a:xfrm>
            <a:off x="5527596" y="3052947"/>
            <a:ext cx="1534355" cy="323850"/>
            <a:chOff x="572533" y="1823302"/>
            <a:chExt cx="1534355" cy="323850"/>
          </a:xfrm>
        </p:grpSpPr>
        <p:sp>
          <p:nvSpPr>
            <p:cNvPr id="9" name="Rectangle 8">
              <a:extLst>
                <a:ext uri="{FF2B5EF4-FFF2-40B4-BE49-F238E27FC236}">
                  <a16:creationId xmlns:a16="http://schemas.microsoft.com/office/drawing/2014/main" id="{102777B8-056D-A51E-3F1C-AD512DEC4039}"/>
                </a:ext>
              </a:extLst>
            </p:cNvPr>
            <p:cNvSpPr/>
            <p:nvPr/>
          </p:nvSpPr>
          <p:spPr>
            <a:xfrm>
              <a:off x="575707" y="1823302"/>
              <a:ext cx="1531181" cy="323850"/>
            </a:xfrm>
            <a:prstGeom prst="rect">
              <a:avLst/>
            </a:prstGeom>
            <a:solidFill>
              <a:srgbClr val="D7D3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Mission Command </a:t>
              </a:r>
              <a:r>
                <a:rPr lang="en-US" sz="800" b="1" dirty="0" err="1">
                  <a:solidFill>
                    <a:schemeClr val="tx1"/>
                  </a:solidFill>
                </a:rPr>
                <a:t>CoE</a:t>
              </a:r>
              <a:br>
                <a:rPr lang="en-US" sz="800" b="1" dirty="0">
                  <a:solidFill>
                    <a:schemeClr val="tx1"/>
                  </a:solidFill>
                </a:rPr>
              </a:br>
              <a:r>
                <a:rPr lang="en-US" sz="600" dirty="0">
                  <a:solidFill>
                    <a:schemeClr val="tx1"/>
                  </a:solidFill>
                </a:rPr>
                <a:t>Fort Leavenworth, KS</a:t>
              </a:r>
            </a:p>
          </p:txBody>
        </p:sp>
        <p:cxnSp>
          <p:nvCxnSpPr>
            <p:cNvPr id="10" name="Straight Connector 9">
              <a:extLst>
                <a:ext uri="{FF2B5EF4-FFF2-40B4-BE49-F238E27FC236}">
                  <a16:creationId xmlns:a16="http://schemas.microsoft.com/office/drawing/2014/main" id="{EEE76E2B-26D1-CB74-BC1E-E8772E85070F}"/>
                </a:ext>
              </a:extLst>
            </p:cNvPr>
            <p:cNvCxnSpPr>
              <a:cxnSpLocks/>
            </p:cNvCxnSpPr>
            <p:nvPr/>
          </p:nvCxnSpPr>
          <p:spPr>
            <a:xfrm>
              <a:off x="572533" y="1823302"/>
              <a:ext cx="0" cy="323850"/>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54" name="Picture 5" descr="File:CACshield.png">
            <a:extLst>
              <a:ext uri="{FF2B5EF4-FFF2-40B4-BE49-F238E27FC236}">
                <a16:creationId xmlns:a16="http://schemas.microsoft.com/office/drawing/2014/main" id="{EFF805FD-45EF-1E4B-F9B9-7A6379ACB95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0997" y="2746759"/>
            <a:ext cx="202605" cy="193845"/>
          </a:xfrm>
          <a:prstGeom prst="rect">
            <a:avLst/>
          </a:prstGeom>
          <a:noFill/>
        </p:spPr>
      </p:pic>
      <p:pic>
        <p:nvPicPr>
          <p:cNvPr id="55" name="Picture 54">
            <a:extLst>
              <a:ext uri="{FF2B5EF4-FFF2-40B4-BE49-F238E27FC236}">
                <a16:creationId xmlns:a16="http://schemas.microsoft.com/office/drawing/2014/main" id="{9EC9E8DF-0C03-D3BD-28A8-F4F8B1A68D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372" y="3099186"/>
            <a:ext cx="207055" cy="238717"/>
          </a:xfrm>
          <a:prstGeom prst="rect">
            <a:avLst/>
          </a:prstGeom>
        </p:spPr>
      </p:pic>
      <p:sp>
        <p:nvSpPr>
          <p:cNvPr id="59" name="Freeform: Shape 58">
            <a:extLst>
              <a:ext uri="{FF2B5EF4-FFF2-40B4-BE49-F238E27FC236}">
                <a16:creationId xmlns:a16="http://schemas.microsoft.com/office/drawing/2014/main" id="{D12E3134-8545-64AB-A061-21A91E3FAD84}"/>
              </a:ext>
            </a:extLst>
          </p:cNvPr>
          <p:cNvSpPr/>
          <p:nvPr/>
        </p:nvSpPr>
        <p:spPr>
          <a:xfrm rot="5400000">
            <a:off x="3715690" y="4954946"/>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56" name="Group 55">
            <a:extLst>
              <a:ext uri="{FF2B5EF4-FFF2-40B4-BE49-F238E27FC236}">
                <a16:creationId xmlns:a16="http://schemas.microsoft.com/office/drawing/2014/main" id="{BABB80D5-F229-BF5F-C1E6-6236CFD4AB35}"/>
              </a:ext>
            </a:extLst>
          </p:cNvPr>
          <p:cNvGrpSpPr/>
          <p:nvPr/>
        </p:nvGrpSpPr>
        <p:grpSpPr>
          <a:xfrm>
            <a:off x="3428987" y="4467667"/>
            <a:ext cx="1146175" cy="320128"/>
            <a:chOff x="572533" y="1439916"/>
            <a:chExt cx="1146175" cy="320128"/>
          </a:xfrm>
        </p:grpSpPr>
        <p:sp>
          <p:nvSpPr>
            <p:cNvPr id="57" name="Rectangle 56">
              <a:extLst>
                <a:ext uri="{FF2B5EF4-FFF2-40B4-BE49-F238E27FC236}">
                  <a16:creationId xmlns:a16="http://schemas.microsoft.com/office/drawing/2014/main" id="{B0E7BCA0-18D6-5A05-45DD-E83EBBEA93A6}"/>
                </a:ext>
              </a:extLst>
            </p:cNvPr>
            <p:cNvSpPr/>
            <p:nvPr/>
          </p:nvSpPr>
          <p:spPr>
            <a:xfrm>
              <a:off x="575708"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Intelligence </a:t>
              </a:r>
              <a:r>
                <a:rPr lang="en-US" sz="800" b="1" dirty="0" err="1">
                  <a:solidFill>
                    <a:schemeClr val="tx1"/>
                  </a:solidFill>
                </a:rPr>
                <a:t>CoE</a:t>
              </a:r>
              <a:br>
                <a:rPr lang="en-US" sz="800" b="1" dirty="0">
                  <a:solidFill>
                    <a:schemeClr val="tx1"/>
                  </a:solidFill>
                </a:rPr>
              </a:br>
              <a:r>
                <a:rPr lang="en-US" sz="600" dirty="0">
                  <a:solidFill>
                    <a:schemeClr val="tx1"/>
                  </a:solidFill>
                </a:rPr>
                <a:t>Fort Huachuca, AZ</a:t>
              </a:r>
            </a:p>
          </p:txBody>
        </p:sp>
        <p:cxnSp>
          <p:nvCxnSpPr>
            <p:cNvPr id="58" name="Straight Connector 57">
              <a:extLst>
                <a:ext uri="{FF2B5EF4-FFF2-40B4-BE49-F238E27FC236}">
                  <a16:creationId xmlns:a16="http://schemas.microsoft.com/office/drawing/2014/main" id="{8B56084E-7CF9-C9C1-2298-6FDE810D4B1D}"/>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63" name="Freeform: Shape 62">
            <a:extLst>
              <a:ext uri="{FF2B5EF4-FFF2-40B4-BE49-F238E27FC236}">
                <a16:creationId xmlns:a16="http://schemas.microsoft.com/office/drawing/2014/main" id="{5744BE66-306A-18D4-A917-053BB5E661D7}"/>
              </a:ext>
            </a:extLst>
          </p:cNvPr>
          <p:cNvSpPr/>
          <p:nvPr/>
        </p:nvSpPr>
        <p:spPr>
          <a:xfrm rot="16200000">
            <a:off x="5628929" y="4996376"/>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60" name="Group 59">
            <a:extLst>
              <a:ext uri="{FF2B5EF4-FFF2-40B4-BE49-F238E27FC236}">
                <a16:creationId xmlns:a16="http://schemas.microsoft.com/office/drawing/2014/main" id="{97CEAC9C-E648-CFB0-1E7D-DC4F778A8CDB}"/>
              </a:ext>
            </a:extLst>
          </p:cNvPr>
          <p:cNvGrpSpPr/>
          <p:nvPr/>
        </p:nvGrpSpPr>
        <p:grpSpPr>
          <a:xfrm>
            <a:off x="5282052" y="5254176"/>
            <a:ext cx="1143000" cy="320128"/>
            <a:chOff x="572533" y="1439916"/>
            <a:chExt cx="1534351" cy="320128"/>
          </a:xfrm>
        </p:grpSpPr>
        <p:sp>
          <p:nvSpPr>
            <p:cNvPr id="61" name="Rectangle 60">
              <a:extLst>
                <a:ext uri="{FF2B5EF4-FFF2-40B4-BE49-F238E27FC236}">
                  <a16:creationId xmlns:a16="http://schemas.microsoft.com/office/drawing/2014/main" id="{8FAC2B1F-4229-8178-9198-04E934BA307D}"/>
                </a:ext>
              </a:extLst>
            </p:cNvPr>
            <p:cNvSpPr/>
            <p:nvPr/>
          </p:nvSpPr>
          <p:spPr>
            <a:xfrm>
              <a:off x="575707" y="1439916"/>
              <a:ext cx="1531177"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Fires </a:t>
              </a:r>
              <a:r>
                <a:rPr lang="en-US" sz="800" b="1" dirty="0" err="1">
                  <a:solidFill>
                    <a:schemeClr val="tx1"/>
                  </a:solidFill>
                </a:rPr>
                <a:t>CoE</a:t>
              </a:r>
              <a:br>
                <a:rPr lang="en-US" sz="800" b="1" dirty="0">
                  <a:solidFill>
                    <a:schemeClr val="tx1"/>
                  </a:solidFill>
                </a:rPr>
              </a:br>
              <a:r>
                <a:rPr lang="en-US" sz="600" dirty="0">
                  <a:solidFill>
                    <a:schemeClr val="tx1"/>
                  </a:solidFill>
                </a:rPr>
                <a:t>Fort Sill, OK</a:t>
              </a:r>
            </a:p>
          </p:txBody>
        </p:sp>
        <p:cxnSp>
          <p:nvCxnSpPr>
            <p:cNvPr id="62" name="Straight Connector 61">
              <a:extLst>
                <a:ext uri="{FF2B5EF4-FFF2-40B4-BE49-F238E27FC236}">
                  <a16:creationId xmlns:a16="http://schemas.microsoft.com/office/drawing/2014/main" id="{F4DE1BA4-BD9F-226E-04FB-5705B500049B}"/>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68" name="Freeform: Shape 67">
            <a:extLst>
              <a:ext uri="{FF2B5EF4-FFF2-40B4-BE49-F238E27FC236}">
                <a16:creationId xmlns:a16="http://schemas.microsoft.com/office/drawing/2014/main" id="{9BCE856B-AE15-F321-A886-654FD2A7F3FE}"/>
              </a:ext>
            </a:extLst>
          </p:cNvPr>
          <p:cNvSpPr/>
          <p:nvPr/>
        </p:nvSpPr>
        <p:spPr>
          <a:xfrm rot="16200000">
            <a:off x="6473308" y="4397000"/>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65" name="Group 64">
            <a:extLst>
              <a:ext uri="{FF2B5EF4-FFF2-40B4-BE49-F238E27FC236}">
                <a16:creationId xmlns:a16="http://schemas.microsoft.com/office/drawing/2014/main" id="{356DD901-722A-F554-2722-0E9142788DEF}"/>
              </a:ext>
            </a:extLst>
          </p:cNvPr>
          <p:cNvGrpSpPr/>
          <p:nvPr/>
        </p:nvGrpSpPr>
        <p:grpSpPr>
          <a:xfrm>
            <a:off x="6135696" y="4648623"/>
            <a:ext cx="1534351" cy="320128"/>
            <a:chOff x="572533" y="1439916"/>
            <a:chExt cx="1534351" cy="320128"/>
          </a:xfrm>
        </p:grpSpPr>
        <p:sp>
          <p:nvSpPr>
            <p:cNvPr id="66" name="Rectangle 65">
              <a:extLst>
                <a:ext uri="{FF2B5EF4-FFF2-40B4-BE49-F238E27FC236}">
                  <a16:creationId xmlns:a16="http://schemas.microsoft.com/office/drawing/2014/main" id="{CB940E44-87AD-9E44-1894-D6509F465CEF}"/>
                </a:ext>
              </a:extLst>
            </p:cNvPr>
            <p:cNvSpPr/>
            <p:nvPr/>
          </p:nvSpPr>
          <p:spPr>
            <a:xfrm>
              <a:off x="575707" y="1439916"/>
              <a:ext cx="1531177"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Maneuver Support </a:t>
              </a:r>
              <a:r>
                <a:rPr lang="en-US" sz="800" b="1" dirty="0" err="1">
                  <a:solidFill>
                    <a:schemeClr val="tx1"/>
                  </a:solidFill>
                </a:rPr>
                <a:t>CoE</a:t>
              </a:r>
              <a:br>
                <a:rPr lang="en-US" sz="800" b="1" dirty="0">
                  <a:solidFill>
                    <a:schemeClr val="tx1"/>
                  </a:solidFill>
                </a:rPr>
              </a:br>
              <a:r>
                <a:rPr lang="en-US" sz="600" dirty="0">
                  <a:solidFill>
                    <a:schemeClr val="tx1"/>
                  </a:solidFill>
                </a:rPr>
                <a:t>Fort Leonard Wood, MO</a:t>
              </a:r>
            </a:p>
          </p:txBody>
        </p:sp>
        <p:cxnSp>
          <p:nvCxnSpPr>
            <p:cNvPr id="67" name="Straight Connector 66">
              <a:extLst>
                <a:ext uri="{FF2B5EF4-FFF2-40B4-BE49-F238E27FC236}">
                  <a16:creationId xmlns:a16="http://schemas.microsoft.com/office/drawing/2014/main" id="{2C90983F-6CC2-9F36-FA75-984AB4F9C14A}"/>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69" name="Freeform: Shape 68">
            <a:extLst>
              <a:ext uri="{FF2B5EF4-FFF2-40B4-BE49-F238E27FC236}">
                <a16:creationId xmlns:a16="http://schemas.microsoft.com/office/drawing/2014/main" id="{518132C5-349F-5C98-6E6B-82DB60E012FA}"/>
              </a:ext>
            </a:extLst>
          </p:cNvPr>
          <p:cNvSpPr/>
          <p:nvPr/>
        </p:nvSpPr>
        <p:spPr>
          <a:xfrm rot="5400000">
            <a:off x="8508431" y="3704855"/>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70" name="Group 69">
            <a:extLst>
              <a:ext uri="{FF2B5EF4-FFF2-40B4-BE49-F238E27FC236}">
                <a16:creationId xmlns:a16="http://schemas.microsoft.com/office/drawing/2014/main" id="{680FA9CB-F671-7B23-6228-586396B060A4}"/>
              </a:ext>
            </a:extLst>
          </p:cNvPr>
          <p:cNvGrpSpPr/>
          <p:nvPr/>
        </p:nvGrpSpPr>
        <p:grpSpPr>
          <a:xfrm>
            <a:off x="8221728" y="3217576"/>
            <a:ext cx="1237615" cy="320128"/>
            <a:chOff x="572533" y="1439916"/>
            <a:chExt cx="1237615" cy="320128"/>
          </a:xfrm>
        </p:grpSpPr>
        <p:sp>
          <p:nvSpPr>
            <p:cNvPr id="71" name="Rectangle 70">
              <a:extLst>
                <a:ext uri="{FF2B5EF4-FFF2-40B4-BE49-F238E27FC236}">
                  <a16:creationId xmlns:a16="http://schemas.microsoft.com/office/drawing/2014/main" id="{C8A92182-E44A-2048-234E-B8783DC33926}"/>
                </a:ext>
              </a:extLst>
            </p:cNvPr>
            <p:cNvSpPr/>
            <p:nvPr/>
          </p:nvSpPr>
          <p:spPr>
            <a:xfrm>
              <a:off x="575708" y="1439916"/>
              <a:ext cx="123444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Sustainment </a:t>
              </a:r>
              <a:r>
                <a:rPr lang="en-US" sz="800" b="1" dirty="0" err="1">
                  <a:solidFill>
                    <a:schemeClr val="tx1"/>
                  </a:solidFill>
                </a:rPr>
                <a:t>CoE</a:t>
              </a:r>
              <a:br>
                <a:rPr lang="en-US" sz="800" b="1" dirty="0">
                  <a:solidFill>
                    <a:schemeClr val="tx1"/>
                  </a:solidFill>
                </a:rPr>
              </a:br>
              <a:r>
                <a:rPr lang="en-US" sz="600" dirty="0">
                  <a:solidFill>
                    <a:schemeClr val="tx1"/>
                  </a:solidFill>
                </a:rPr>
                <a:t>Fort Gregg-Adams, VA</a:t>
              </a:r>
            </a:p>
          </p:txBody>
        </p:sp>
        <p:cxnSp>
          <p:nvCxnSpPr>
            <p:cNvPr id="72" name="Straight Connector 71">
              <a:extLst>
                <a:ext uri="{FF2B5EF4-FFF2-40B4-BE49-F238E27FC236}">
                  <a16:creationId xmlns:a16="http://schemas.microsoft.com/office/drawing/2014/main" id="{2239972F-3652-24F4-516B-A96F13A93AFC}"/>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76" name="Freeform: Shape 75">
            <a:extLst>
              <a:ext uri="{FF2B5EF4-FFF2-40B4-BE49-F238E27FC236}">
                <a16:creationId xmlns:a16="http://schemas.microsoft.com/office/drawing/2014/main" id="{C69B7C26-7CEF-ACBA-9E60-0EE1871360A3}"/>
              </a:ext>
            </a:extLst>
          </p:cNvPr>
          <p:cNvSpPr/>
          <p:nvPr/>
        </p:nvSpPr>
        <p:spPr>
          <a:xfrm rot="10800000">
            <a:off x="8763944" y="4243403"/>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73" name="Group 72">
            <a:extLst>
              <a:ext uri="{FF2B5EF4-FFF2-40B4-BE49-F238E27FC236}">
                <a16:creationId xmlns:a16="http://schemas.microsoft.com/office/drawing/2014/main" id="{3A1F96F5-088C-6AA3-CF9F-EBA2DE734E91}"/>
              </a:ext>
            </a:extLst>
          </p:cNvPr>
          <p:cNvGrpSpPr/>
          <p:nvPr/>
        </p:nvGrpSpPr>
        <p:grpSpPr>
          <a:xfrm>
            <a:off x="9286396" y="4130524"/>
            <a:ext cx="1534351" cy="320128"/>
            <a:chOff x="572533" y="1439916"/>
            <a:chExt cx="1534351" cy="320128"/>
          </a:xfrm>
        </p:grpSpPr>
        <p:sp>
          <p:nvSpPr>
            <p:cNvPr id="74" name="Rectangle 73">
              <a:extLst>
                <a:ext uri="{FF2B5EF4-FFF2-40B4-BE49-F238E27FC236}">
                  <a16:creationId xmlns:a16="http://schemas.microsoft.com/office/drawing/2014/main" id="{5B12B4C9-AE98-55BF-DCD7-674FFE536507}"/>
                </a:ext>
              </a:extLst>
            </p:cNvPr>
            <p:cNvSpPr/>
            <p:nvPr/>
          </p:nvSpPr>
          <p:spPr>
            <a:xfrm>
              <a:off x="575707" y="1439916"/>
              <a:ext cx="1531177"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Special Operations </a:t>
              </a:r>
              <a:r>
                <a:rPr lang="en-US" sz="800" b="1" dirty="0" err="1">
                  <a:solidFill>
                    <a:schemeClr val="tx1"/>
                  </a:solidFill>
                </a:rPr>
                <a:t>CoE</a:t>
              </a:r>
              <a:br>
                <a:rPr lang="en-US" sz="800" b="1" dirty="0">
                  <a:solidFill>
                    <a:schemeClr val="tx1"/>
                  </a:solidFill>
                </a:rPr>
              </a:br>
              <a:r>
                <a:rPr lang="en-US" sz="600" dirty="0">
                  <a:solidFill>
                    <a:schemeClr val="tx1"/>
                  </a:solidFill>
                </a:rPr>
                <a:t>Fort Liberty, NC</a:t>
              </a:r>
            </a:p>
          </p:txBody>
        </p:sp>
        <p:cxnSp>
          <p:nvCxnSpPr>
            <p:cNvPr id="75" name="Straight Connector 74">
              <a:extLst>
                <a:ext uri="{FF2B5EF4-FFF2-40B4-BE49-F238E27FC236}">
                  <a16:creationId xmlns:a16="http://schemas.microsoft.com/office/drawing/2014/main" id="{EE44547A-2BAA-0358-C4D9-E53986894459}"/>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77" name="Freeform: Shape 76">
            <a:extLst>
              <a:ext uri="{FF2B5EF4-FFF2-40B4-BE49-F238E27FC236}">
                <a16:creationId xmlns:a16="http://schemas.microsoft.com/office/drawing/2014/main" id="{24EBC504-93CA-CE52-529A-6CE65F11B925}"/>
              </a:ext>
            </a:extLst>
          </p:cNvPr>
          <p:cNvSpPr/>
          <p:nvPr/>
        </p:nvSpPr>
        <p:spPr>
          <a:xfrm rot="10800000">
            <a:off x="8229108" y="4787795"/>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78" name="Group 77">
            <a:extLst>
              <a:ext uri="{FF2B5EF4-FFF2-40B4-BE49-F238E27FC236}">
                <a16:creationId xmlns:a16="http://schemas.microsoft.com/office/drawing/2014/main" id="{D94DE782-E8CB-E196-9ED5-5138C5745950}"/>
              </a:ext>
            </a:extLst>
          </p:cNvPr>
          <p:cNvGrpSpPr/>
          <p:nvPr/>
        </p:nvGrpSpPr>
        <p:grpSpPr>
          <a:xfrm>
            <a:off x="8751560" y="4674916"/>
            <a:ext cx="1146174" cy="320128"/>
            <a:chOff x="572533" y="1439916"/>
            <a:chExt cx="1146174" cy="320128"/>
          </a:xfrm>
        </p:grpSpPr>
        <p:sp>
          <p:nvSpPr>
            <p:cNvPr id="79" name="Rectangle 78">
              <a:extLst>
                <a:ext uri="{FF2B5EF4-FFF2-40B4-BE49-F238E27FC236}">
                  <a16:creationId xmlns:a16="http://schemas.microsoft.com/office/drawing/2014/main" id="{351C4961-72F2-AD68-E4CB-DE6CDFB3BD47}"/>
                </a:ext>
              </a:extLst>
            </p:cNvPr>
            <p:cNvSpPr/>
            <p:nvPr/>
          </p:nvSpPr>
          <p:spPr>
            <a:xfrm>
              <a:off x="575707"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Cyber </a:t>
              </a:r>
              <a:r>
                <a:rPr lang="en-US" sz="800" b="1" dirty="0" err="1">
                  <a:solidFill>
                    <a:schemeClr val="tx1"/>
                  </a:solidFill>
                </a:rPr>
                <a:t>CoE</a:t>
              </a:r>
              <a:br>
                <a:rPr lang="en-US" sz="800" b="1" dirty="0">
                  <a:solidFill>
                    <a:schemeClr val="tx1"/>
                  </a:solidFill>
                </a:rPr>
              </a:br>
              <a:r>
                <a:rPr lang="en-US" sz="600" dirty="0">
                  <a:solidFill>
                    <a:schemeClr val="tx1"/>
                  </a:solidFill>
                </a:rPr>
                <a:t>Fort Eisenhower, GA</a:t>
              </a:r>
            </a:p>
          </p:txBody>
        </p:sp>
        <p:cxnSp>
          <p:nvCxnSpPr>
            <p:cNvPr id="80" name="Straight Connector 79">
              <a:extLst>
                <a:ext uri="{FF2B5EF4-FFF2-40B4-BE49-F238E27FC236}">
                  <a16:creationId xmlns:a16="http://schemas.microsoft.com/office/drawing/2014/main" id="{EE49697E-AF7E-1D0A-0F52-57E71739B86B}"/>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81" name="Freeform: Shape 80">
            <a:extLst>
              <a:ext uri="{FF2B5EF4-FFF2-40B4-BE49-F238E27FC236}">
                <a16:creationId xmlns:a16="http://schemas.microsoft.com/office/drawing/2014/main" id="{47A566EF-7B58-4AF7-CFC4-C8673850F27D}"/>
              </a:ext>
            </a:extLst>
          </p:cNvPr>
          <p:cNvSpPr/>
          <p:nvPr/>
        </p:nvSpPr>
        <p:spPr>
          <a:xfrm rot="10800000">
            <a:off x="7852353" y="5156351"/>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82" name="Group 81">
            <a:extLst>
              <a:ext uri="{FF2B5EF4-FFF2-40B4-BE49-F238E27FC236}">
                <a16:creationId xmlns:a16="http://schemas.microsoft.com/office/drawing/2014/main" id="{BEBF5B54-64E8-2E22-F2DD-645F3F5DC614}"/>
              </a:ext>
            </a:extLst>
          </p:cNvPr>
          <p:cNvGrpSpPr/>
          <p:nvPr/>
        </p:nvGrpSpPr>
        <p:grpSpPr>
          <a:xfrm>
            <a:off x="8374805" y="5043472"/>
            <a:ext cx="1146174" cy="320128"/>
            <a:chOff x="572533" y="1439916"/>
            <a:chExt cx="1146174" cy="320128"/>
          </a:xfrm>
        </p:grpSpPr>
        <p:sp>
          <p:nvSpPr>
            <p:cNvPr id="83" name="Rectangle 82">
              <a:extLst>
                <a:ext uri="{FF2B5EF4-FFF2-40B4-BE49-F238E27FC236}">
                  <a16:creationId xmlns:a16="http://schemas.microsoft.com/office/drawing/2014/main" id="{5553971A-8632-9897-12AF-7549CAB622E4}"/>
                </a:ext>
              </a:extLst>
            </p:cNvPr>
            <p:cNvSpPr/>
            <p:nvPr/>
          </p:nvSpPr>
          <p:spPr>
            <a:xfrm>
              <a:off x="575707" y="1439916"/>
              <a:ext cx="1143000"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Maneuver </a:t>
              </a:r>
              <a:r>
                <a:rPr lang="en-US" sz="800" b="1" dirty="0" err="1">
                  <a:solidFill>
                    <a:schemeClr val="tx1"/>
                  </a:solidFill>
                </a:rPr>
                <a:t>CoE</a:t>
              </a:r>
              <a:br>
                <a:rPr lang="en-US" sz="800" b="1" dirty="0">
                  <a:solidFill>
                    <a:schemeClr val="tx1"/>
                  </a:solidFill>
                </a:rPr>
              </a:br>
              <a:r>
                <a:rPr lang="en-US" sz="600" dirty="0">
                  <a:solidFill>
                    <a:schemeClr val="tx1"/>
                  </a:solidFill>
                </a:rPr>
                <a:t>Fort Moore, GA</a:t>
              </a:r>
            </a:p>
          </p:txBody>
        </p:sp>
        <p:cxnSp>
          <p:nvCxnSpPr>
            <p:cNvPr id="84" name="Straight Connector 83">
              <a:extLst>
                <a:ext uri="{FF2B5EF4-FFF2-40B4-BE49-F238E27FC236}">
                  <a16:creationId xmlns:a16="http://schemas.microsoft.com/office/drawing/2014/main" id="{59D6A0E9-6E16-48FF-3DC4-57727A5046B3}"/>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85" name="Freeform: Shape 84">
            <a:extLst>
              <a:ext uri="{FF2B5EF4-FFF2-40B4-BE49-F238E27FC236}">
                <a16:creationId xmlns:a16="http://schemas.microsoft.com/office/drawing/2014/main" id="{0617BB03-0672-9629-51ED-4B9C77D5600C}"/>
              </a:ext>
            </a:extLst>
          </p:cNvPr>
          <p:cNvSpPr/>
          <p:nvPr/>
        </p:nvSpPr>
        <p:spPr>
          <a:xfrm rot="16200000">
            <a:off x="7542079" y="5536071"/>
            <a:ext cx="507394" cy="58147"/>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28575">
            <a:solidFill>
              <a:schemeClr val="accent1"/>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86" name="Group 85">
            <a:extLst>
              <a:ext uri="{FF2B5EF4-FFF2-40B4-BE49-F238E27FC236}">
                <a16:creationId xmlns:a16="http://schemas.microsoft.com/office/drawing/2014/main" id="{04EADE24-439A-732A-F1E3-59ED5FBC8242}"/>
              </a:ext>
            </a:extLst>
          </p:cNvPr>
          <p:cNvGrpSpPr/>
          <p:nvPr/>
        </p:nvGrpSpPr>
        <p:grpSpPr>
          <a:xfrm>
            <a:off x="7195202" y="5793871"/>
            <a:ext cx="1143000" cy="320128"/>
            <a:chOff x="572533" y="1439916"/>
            <a:chExt cx="1534351" cy="320128"/>
          </a:xfrm>
        </p:grpSpPr>
        <p:sp>
          <p:nvSpPr>
            <p:cNvPr id="87" name="Rectangle 86">
              <a:extLst>
                <a:ext uri="{FF2B5EF4-FFF2-40B4-BE49-F238E27FC236}">
                  <a16:creationId xmlns:a16="http://schemas.microsoft.com/office/drawing/2014/main" id="{1B729F96-9EF8-2D9B-7067-72161DB89963}"/>
                </a:ext>
              </a:extLst>
            </p:cNvPr>
            <p:cNvSpPr/>
            <p:nvPr/>
          </p:nvSpPr>
          <p:spPr>
            <a:xfrm>
              <a:off x="575707" y="1439916"/>
              <a:ext cx="1531177" cy="320128"/>
            </a:xfrm>
            <a:prstGeom prst="rect">
              <a:avLst/>
            </a:prstGeom>
            <a:solidFill>
              <a:srgbClr val="D7D3BC"/>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800" b="1" dirty="0">
                  <a:solidFill>
                    <a:schemeClr val="tx1"/>
                  </a:solidFill>
                </a:rPr>
                <a:t>Aviation </a:t>
              </a:r>
              <a:r>
                <a:rPr lang="en-US" sz="800" b="1" dirty="0" err="1">
                  <a:solidFill>
                    <a:schemeClr val="tx1"/>
                  </a:solidFill>
                </a:rPr>
                <a:t>CoE</a:t>
              </a:r>
              <a:br>
                <a:rPr lang="en-US" sz="800" b="1" dirty="0">
                  <a:solidFill>
                    <a:schemeClr val="tx1"/>
                  </a:solidFill>
                </a:rPr>
              </a:br>
              <a:r>
                <a:rPr lang="en-US" sz="600" dirty="0">
                  <a:solidFill>
                    <a:schemeClr val="tx1"/>
                  </a:solidFill>
                </a:rPr>
                <a:t>Fort </a:t>
              </a:r>
              <a:r>
                <a:rPr lang="en-US" sz="600" dirty="0" err="1">
                  <a:solidFill>
                    <a:schemeClr val="tx1"/>
                  </a:solidFill>
                </a:rPr>
                <a:t>Novosel</a:t>
              </a:r>
              <a:r>
                <a:rPr lang="en-US" sz="600" dirty="0">
                  <a:solidFill>
                    <a:schemeClr val="tx1"/>
                  </a:solidFill>
                </a:rPr>
                <a:t>, AL</a:t>
              </a:r>
            </a:p>
          </p:txBody>
        </p:sp>
        <p:cxnSp>
          <p:nvCxnSpPr>
            <p:cNvPr id="88" name="Straight Connector 87">
              <a:extLst>
                <a:ext uri="{FF2B5EF4-FFF2-40B4-BE49-F238E27FC236}">
                  <a16:creationId xmlns:a16="http://schemas.microsoft.com/office/drawing/2014/main" id="{6A2E6C63-06FE-029B-13DB-DB6E34DD686A}"/>
                </a:ext>
              </a:extLst>
            </p:cNvPr>
            <p:cNvCxnSpPr>
              <a:cxnSpLocks/>
            </p:cNvCxnSpPr>
            <p:nvPr/>
          </p:nvCxnSpPr>
          <p:spPr>
            <a:xfrm>
              <a:off x="572533" y="1439916"/>
              <a:ext cx="0" cy="320128"/>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pic>
        <p:nvPicPr>
          <p:cNvPr id="89" name="Picture 88">
            <a:extLst>
              <a:ext uri="{FF2B5EF4-FFF2-40B4-BE49-F238E27FC236}">
                <a16:creationId xmlns:a16="http://schemas.microsoft.com/office/drawing/2014/main" id="{8283A1D4-0266-7A30-E9A4-871DF5C9D9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94790" y="3284116"/>
            <a:ext cx="182601" cy="207500"/>
          </a:xfrm>
          <a:prstGeom prst="rect">
            <a:avLst/>
          </a:prstGeom>
        </p:spPr>
      </p:pic>
      <p:pic>
        <p:nvPicPr>
          <p:cNvPr id="90" name="Picture 89">
            <a:extLst>
              <a:ext uri="{FF2B5EF4-FFF2-40B4-BE49-F238E27FC236}">
                <a16:creationId xmlns:a16="http://schemas.microsoft.com/office/drawing/2014/main" id="{D5A96526-1991-B24B-94BF-321F264777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63322" y="4181234"/>
            <a:ext cx="166255" cy="232756"/>
          </a:xfrm>
          <a:prstGeom prst="rect">
            <a:avLst/>
          </a:prstGeom>
        </p:spPr>
      </p:pic>
      <p:pic>
        <p:nvPicPr>
          <p:cNvPr id="91" name="Picture 90">
            <a:extLst>
              <a:ext uri="{FF2B5EF4-FFF2-40B4-BE49-F238E27FC236}">
                <a16:creationId xmlns:a16="http://schemas.microsoft.com/office/drawing/2014/main" id="{C0953FCA-3BE0-F416-1CCF-CADD6EE6BF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5582" y="4731007"/>
            <a:ext cx="216822" cy="215404"/>
          </a:xfrm>
          <a:prstGeom prst="rect">
            <a:avLst/>
          </a:prstGeom>
        </p:spPr>
      </p:pic>
      <p:pic>
        <p:nvPicPr>
          <p:cNvPr id="92" name="Picture 91">
            <a:extLst>
              <a:ext uri="{FF2B5EF4-FFF2-40B4-BE49-F238E27FC236}">
                <a16:creationId xmlns:a16="http://schemas.microsoft.com/office/drawing/2014/main" id="{9700343B-D9DA-8D07-729D-4364ECF6B30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457399" y="5097705"/>
            <a:ext cx="163785" cy="213543"/>
          </a:xfrm>
          <a:prstGeom prst="rect">
            <a:avLst/>
          </a:prstGeom>
        </p:spPr>
      </p:pic>
      <p:pic>
        <p:nvPicPr>
          <p:cNvPr id="93" name="Picture 92">
            <a:extLst>
              <a:ext uri="{FF2B5EF4-FFF2-40B4-BE49-F238E27FC236}">
                <a16:creationId xmlns:a16="http://schemas.microsoft.com/office/drawing/2014/main" id="{37E9E77C-1844-4FD9-179C-221A2D4388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5351" y="5846365"/>
            <a:ext cx="219456" cy="219456"/>
          </a:xfrm>
          <a:prstGeom prst="rect">
            <a:avLst/>
          </a:prstGeom>
        </p:spPr>
      </p:pic>
      <p:pic>
        <p:nvPicPr>
          <p:cNvPr id="94" name="Picture 93">
            <a:extLst>
              <a:ext uri="{FF2B5EF4-FFF2-40B4-BE49-F238E27FC236}">
                <a16:creationId xmlns:a16="http://schemas.microsoft.com/office/drawing/2014/main" id="{FF35A8D7-F9AF-11C1-D8F7-0845AD68295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05528" y="4703829"/>
            <a:ext cx="165579" cy="214499"/>
          </a:xfrm>
          <a:prstGeom prst="rect">
            <a:avLst/>
          </a:prstGeom>
        </p:spPr>
      </p:pic>
      <p:pic>
        <p:nvPicPr>
          <p:cNvPr id="95" name="Picture 94">
            <a:extLst>
              <a:ext uri="{FF2B5EF4-FFF2-40B4-BE49-F238E27FC236}">
                <a16:creationId xmlns:a16="http://schemas.microsoft.com/office/drawing/2014/main" id="{73A983F6-8C68-1B8B-DC62-30F738505A7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348124" y="5305109"/>
            <a:ext cx="188532" cy="235665"/>
          </a:xfrm>
          <a:prstGeom prst="rect">
            <a:avLst/>
          </a:prstGeom>
        </p:spPr>
      </p:pic>
      <p:pic>
        <p:nvPicPr>
          <p:cNvPr id="96" name="Picture 95">
            <a:extLst>
              <a:ext uri="{FF2B5EF4-FFF2-40B4-BE49-F238E27FC236}">
                <a16:creationId xmlns:a16="http://schemas.microsoft.com/office/drawing/2014/main" id="{77A99AD0-1989-9A8F-DA89-2418B95C080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510925" y="4523214"/>
            <a:ext cx="157819" cy="209032"/>
          </a:xfrm>
          <a:prstGeom prst="rect">
            <a:avLst/>
          </a:prstGeom>
        </p:spPr>
      </p:pic>
    </p:spTree>
    <p:extLst>
      <p:ext uri="{BB962C8B-B14F-4D97-AF65-F5344CB8AC3E}">
        <p14:creationId xmlns:p14="http://schemas.microsoft.com/office/powerpoint/2010/main" val="276396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663AF-18A5-E67C-44C2-C477FC5EE1A0}"/>
              </a:ext>
            </a:extLst>
          </p:cNvPr>
          <p:cNvSpPr>
            <a:spLocks noGrp="1"/>
          </p:cNvSpPr>
          <p:nvPr>
            <p:ph type="title"/>
          </p:nvPr>
        </p:nvSpPr>
        <p:spPr/>
        <p:txBody>
          <a:bodyPr/>
          <a:lstStyle/>
          <a:p>
            <a:r>
              <a:rPr lang="en-US" dirty="0"/>
              <a:t>FY25 Army Budget Request – President’s Budget Proposal</a:t>
            </a:r>
          </a:p>
        </p:txBody>
      </p:sp>
      <p:graphicFrame>
        <p:nvGraphicFramePr>
          <p:cNvPr id="4" name="Chart 3">
            <a:extLst>
              <a:ext uri="{FF2B5EF4-FFF2-40B4-BE49-F238E27FC236}">
                <a16:creationId xmlns:a16="http://schemas.microsoft.com/office/drawing/2014/main" id="{322D971D-1250-9455-279C-1806977341F2}"/>
              </a:ext>
            </a:extLst>
          </p:cNvPr>
          <p:cNvGraphicFramePr>
            <a:graphicFrameLocks/>
          </p:cNvGraphicFramePr>
          <p:nvPr>
            <p:extLst>
              <p:ext uri="{D42A27DB-BD31-4B8C-83A1-F6EECF244321}">
                <p14:modId xmlns:p14="http://schemas.microsoft.com/office/powerpoint/2010/main" val="3091667285"/>
              </p:ext>
            </p:extLst>
          </p:nvPr>
        </p:nvGraphicFramePr>
        <p:xfrm>
          <a:off x="7325014" y="1309069"/>
          <a:ext cx="3766867" cy="3361289"/>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Arrow 3">
            <a:extLst>
              <a:ext uri="{FF2B5EF4-FFF2-40B4-BE49-F238E27FC236}">
                <a16:creationId xmlns:a16="http://schemas.microsoft.com/office/drawing/2014/main" id="{3DB3484F-BC01-4E9B-4EE2-6E3DB668BD3A}"/>
              </a:ext>
            </a:extLst>
          </p:cNvPr>
          <p:cNvSpPr/>
          <p:nvPr/>
        </p:nvSpPr>
        <p:spPr>
          <a:xfrm>
            <a:off x="5904767" y="2717157"/>
            <a:ext cx="1631510" cy="112240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Rg" panose="02000506030000020004" pitchFamily="50" charset="0"/>
              <a:ea typeface="+mn-ea"/>
              <a:cs typeface="+mn-cs"/>
            </a:endParaRPr>
          </a:p>
        </p:txBody>
      </p:sp>
      <p:graphicFrame>
        <p:nvGraphicFramePr>
          <p:cNvPr id="6" name="Table 5">
            <a:extLst>
              <a:ext uri="{FF2B5EF4-FFF2-40B4-BE49-F238E27FC236}">
                <a16:creationId xmlns:a16="http://schemas.microsoft.com/office/drawing/2014/main" id="{4F37EAB4-9251-952D-9F9A-EB23CD4D46ED}"/>
              </a:ext>
            </a:extLst>
          </p:cNvPr>
          <p:cNvGraphicFramePr>
            <a:graphicFrameLocks noGrp="1"/>
          </p:cNvGraphicFramePr>
          <p:nvPr>
            <p:extLst>
              <p:ext uri="{D42A27DB-BD31-4B8C-83A1-F6EECF244321}">
                <p14:modId xmlns:p14="http://schemas.microsoft.com/office/powerpoint/2010/main" val="1220103940"/>
              </p:ext>
            </p:extLst>
          </p:nvPr>
        </p:nvGraphicFramePr>
        <p:xfrm>
          <a:off x="1100119" y="1511281"/>
          <a:ext cx="5099540" cy="2805591"/>
        </p:xfrm>
        <a:graphic>
          <a:graphicData uri="http://schemas.openxmlformats.org/drawingml/2006/table">
            <a:tbl>
              <a:tblPr firstRow="1" bandRow="1"/>
              <a:tblGrid>
                <a:gridCol w="2932538">
                  <a:extLst>
                    <a:ext uri="{9D8B030D-6E8A-4147-A177-3AD203B41FA5}">
                      <a16:colId xmlns:a16="http://schemas.microsoft.com/office/drawing/2014/main" val="2109781914"/>
                    </a:ext>
                  </a:extLst>
                </a:gridCol>
                <a:gridCol w="722334">
                  <a:extLst>
                    <a:ext uri="{9D8B030D-6E8A-4147-A177-3AD203B41FA5}">
                      <a16:colId xmlns:a16="http://schemas.microsoft.com/office/drawing/2014/main" val="544220095"/>
                    </a:ext>
                  </a:extLst>
                </a:gridCol>
                <a:gridCol w="722334">
                  <a:extLst>
                    <a:ext uri="{9D8B030D-6E8A-4147-A177-3AD203B41FA5}">
                      <a16:colId xmlns:a16="http://schemas.microsoft.com/office/drawing/2014/main" val="1087212279"/>
                    </a:ext>
                  </a:extLst>
                </a:gridCol>
                <a:gridCol w="722334">
                  <a:extLst>
                    <a:ext uri="{9D8B030D-6E8A-4147-A177-3AD203B41FA5}">
                      <a16:colId xmlns:a16="http://schemas.microsoft.com/office/drawing/2014/main" val="3581899440"/>
                    </a:ext>
                  </a:extLst>
                </a:gridCol>
              </a:tblGrid>
              <a:tr h="472934">
                <a:tc>
                  <a:txBody>
                    <a:bodyPr/>
                    <a:lstStyle/>
                    <a:p>
                      <a:pPr algn="ctr" rtl="0" fontAlgn="ctr"/>
                      <a:r>
                        <a:rPr lang="en-US" sz="2000" b="1" i="0" u="none" strike="noStrike" cap="none" baseline="0" dirty="0">
                          <a:solidFill>
                            <a:srgbClr val="000000"/>
                          </a:solidFill>
                          <a:effectLst/>
                          <a:latin typeface="+mn-lt"/>
                        </a:rPr>
                        <a:t>Base Funding Program</a:t>
                      </a:r>
                    </a:p>
                    <a:p>
                      <a:pPr algn="ctr" rtl="0" fontAlgn="ctr"/>
                      <a:r>
                        <a:rPr lang="en-US" sz="1300" b="1" i="0" u="none" strike="noStrike" cap="none" baseline="0" dirty="0">
                          <a:solidFill>
                            <a:srgbClr val="000000"/>
                          </a:solidFill>
                          <a:effectLst/>
                          <a:latin typeface="+mn-lt"/>
                        </a:rPr>
                        <a:t>Request</a:t>
                      </a:r>
                      <a:r>
                        <a:rPr lang="en-US" sz="1300" b="0" i="0" u="none" strike="noStrike" cap="all" baseline="0" dirty="0">
                          <a:solidFill>
                            <a:srgbClr val="000000"/>
                          </a:solidFill>
                          <a:effectLst/>
                          <a:latin typeface="+mn-lt"/>
                        </a:rPr>
                        <a:t> ($B)</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rtl="0" fontAlgn="ctr"/>
                      <a:r>
                        <a:rPr lang="en-US" sz="1300" b="1" i="0" u="none" strike="noStrike" baseline="0" dirty="0">
                          <a:solidFill>
                            <a:srgbClr val="000000"/>
                          </a:solidFill>
                          <a:effectLst/>
                          <a:latin typeface="+mn-lt"/>
                        </a:rPr>
                        <a:t>FY23</a:t>
                      </a:r>
                    </a:p>
                    <a:p>
                      <a:pPr algn="ctr" rtl="0" fontAlgn="ctr"/>
                      <a:r>
                        <a:rPr lang="en-US" sz="900" b="0" i="1" u="none" strike="noStrike" baseline="0" dirty="0">
                          <a:solidFill>
                            <a:srgbClr val="000000"/>
                          </a:solidFill>
                          <a:effectLst/>
                          <a:latin typeface="+mn-lt"/>
                        </a:rPr>
                        <a:t>Enacted</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rtl="0" fontAlgn="ctr"/>
                      <a:endParaRPr lang="en-US" sz="1300" b="0" i="0" u="none" strike="noStrike" dirty="0">
                        <a:solidFill>
                          <a:srgbClr val="000000"/>
                        </a:solidFill>
                        <a:effectLst/>
                        <a:latin typeface="+mn-lt"/>
                      </a:endParaRPr>
                    </a:p>
                    <a:p>
                      <a:pPr algn="ctr" rtl="0" fontAlgn="ctr"/>
                      <a:r>
                        <a:rPr lang="en-US" sz="1300" b="1" i="0" u="none" strike="noStrike" baseline="0" dirty="0">
                          <a:solidFill>
                            <a:srgbClr val="000000"/>
                          </a:solidFill>
                          <a:effectLst/>
                          <a:latin typeface="+mn-lt"/>
                        </a:rPr>
                        <a:t>FY24</a:t>
                      </a:r>
                    </a:p>
                    <a:p>
                      <a:pPr algn="ctr" rtl="0" fontAlgn="ctr"/>
                      <a:r>
                        <a:rPr lang="en-US" sz="900" b="0" i="1" u="none" strike="noStrike" baseline="0" dirty="0">
                          <a:solidFill>
                            <a:srgbClr val="000000"/>
                          </a:solidFill>
                          <a:effectLst/>
                          <a:latin typeface="+mn-lt"/>
                        </a:rPr>
                        <a:t>Requested</a:t>
                      </a:r>
                    </a:p>
                    <a:p>
                      <a:pPr algn="ctr" rtl="0" fontAlgn="ctr"/>
                      <a:endParaRPr lang="en-US" sz="1300" b="0" i="0" u="none" strike="noStrike" dirty="0">
                        <a:solidFill>
                          <a:srgbClr val="000000"/>
                        </a:solidFill>
                        <a:effectLst/>
                        <a:latin typeface="+mn-l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rtl="0" fontAlgn="ctr"/>
                      <a:r>
                        <a:rPr lang="en-US" sz="1200" b="1" i="0" u="none" strike="noStrike" baseline="0" dirty="0">
                          <a:solidFill>
                            <a:srgbClr val="000000"/>
                          </a:solidFill>
                          <a:effectLst/>
                          <a:latin typeface="+mn-lt"/>
                        </a:rPr>
                        <a:t>FY25</a:t>
                      </a:r>
                      <a:r>
                        <a:rPr lang="en-US" sz="1200" b="0" i="0" u="none" strike="noStrike" baseline="0" dirty="0">
                          <a:solidFill>
                            <a:srgbClr val="000000"/>
                          </a:solidFill>
                          <a:effectLst/>
                          <a:latin typeface="+mn-lt"/>
                        </a:rPr>
                        <a:t>*</a:t>
                      </a:r>
                    </a:p>
                    <a:p>
                      <a:pPr algn="ctr" rtl="0" fontAlgn="ctr"/>
                      <a:r>
                        <a:rPr lang="en-US" sz="900" b="0" i="1" u="none" strike="noStrike" baseline="0" dirty="0">
                          <a:solidFill>
                            <a:srgbClr val="000000"/>
                          </a:solidFill>
                          <a:effectLst/>
                          <a:latin typeface="+mn-lt"/>
                        </a:rPr>
                        <a:t>Requested</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59579144"/>
                  </a:ext>
                </a:extLst>
              </a:tr>
              <a:tr h="344091">
                <a:tc>
                  <a:txBody>
                    <a:bodyPr/>
                    <a:lstStyle/>
                    <a:p>
                      <a:pPr algn="l" rtl="0" fontAlgn="ctr"/>
                      <a:r>
                        <a:rPr lang="en-US" sz="1300" b="1" i="0" u="none" strike="noStrike" cap="none" baseline="0" dirty="0">
                          <a:solidFill>
                            <a:srgbClr val="000000"/>
                          </a:solidFill>
                          <a:effectLst/>
                          <a:latin typeface="+mn-lt"/>
                        </a:rPr>
                        <a:t>Military Personnel</a:t>
                      </a:r>
                      <a:r>
                        <a:rPr lang="en-US" sz="1300" b="1" i="0" u="none" strike="noStrike" cap="none" baseline="30000" dirty="0">
                          <a:solidFill>
                            <a:srgbClr val="000000"/>
                          </a:solidFill>
                          <a:effectLst/>
                          <a:latin typeface="+mn-lt"/>
                        </a:rPr>
                        <a:t>1</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0" i="0" u="none" strike="noStrike" dirty="0">
                          <a:solidFill>
                            <a:srgbClr val="000000"/>
                          </a:solidFill>
                          <a:effectLst/>
                          <a:latin typeface="+mn-lt"/>
                        </a:rPr>
                        <a:t>68.0</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0" i="0" u="none" strike="noStrike" dirty="0">
                          <a:solidFill>
                            <a:srgbClr val="000000"/>
                          </a:solidFill>
                          <a:effectLst/>
                          <a:latin typeface="+mn-lt"/>
                        </a:rPr>
                        <a:t>69.8</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1" i="0" u="none" strike="noStrike" dirty="0">
                          <a:solidFill>
                            <a:schemeClr val="tx1"/>
                          </a:solidFill>
                          <a:effectLst/>
                          <a:latin typeface="+mn-lt"/>
                        </a:rPr>
                        <a:t>70.7</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511035166"/>
                  </a:ext>
                </a:extLst>
              </a:tr>
              <a:tr h="344091">
                <a:tc>
                  <a:txBody>
                    <a:bodyPr/>
                    <a:lstStyle/>
                    <a:p>
                      <a:pPr algn="l" rtl="0" fontAlgn="ctr"/>
                      <a:r>
                        <a:rPr lang="en-US" sz="1300" b="1" i="0" u="none" strike="noStrike" cap="none" baseline="0" dirty="0">
                          <a:solidFill>
                            <a:srgbClr val="000000"/>
                          </a:solidFill>
                          <a:effectLst/>
                          <a:latin typeface="+mn-lt"/>
                        </a:rPr>
                        <a:t>Operation &amp; Maintenance</a:t>
                      </a:r>
                      <a:r>
                        <a:rPr lang="en-US" sz="1300" b="1" i="0" u="none" strike="noStrike" cap="none" baseline="30000" dirty="0">
                          <a:solidFill>
                            <a:srgbClr val="000000"/>
                          </a:solidFill>
                          <a:effectLst/>
                          <a:latin typeface="+mn-lt"/>
                        </a:rPr>
                        <a:t>2</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FEEE5"/>
                    </a:solidFill>
                  </a:tcPr>
                </a:tc>
                <a:tc>
                  <a:txBody>
                    <a:bodyPr/>
                    <a:lstStyle/>
                    <a:p>
                      <a:pPr algn="ctr" rtl="0" fontAlgn="ctr"/>
                      <a:r>
                        <a:rPr lang="en-US" sz="1300" b="0" i="0" u="none" strike="noStrike" dirty="0">
                          <a:solidFill>
                            <a:srgbClr val="000000"/>
                          </a:solidFill>
                          <a:effectLst/>
                          <a:latin typeface="+mn-lt"/>
                        </a:rPr>
                        <a:t>70.6</a:t>
                      </a:r>
                      <a:endParaRPr lang="en-US" sz="1300" b="0" i="0" u="none" strike="noStrike" baseline="30000" dirty="0">
                        <a:solidFill>
                          <a:srgbClr val="000000"/>
                        </a:solidFill>
                        <a:effectLst/>
                        <a:latin typeface="+mn-lt"/>
                      </a:endParaRP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FEEE5"/>
                    </a:solidFill>
                  </a:tcPr>
                </a:tc>
                <a:tc>
                  <a:txBody>
                    <a:bodyPr/>
                    <a:lstStyle/>
                    <a:p>
                      <a:pPr algn="ctr" rtl="0" fontAlgn="ctr"/>
                      <a:r>
                        <a:rPr lang="en-US" sz="1300" b="0" i="0" u="none" strike="noStrike" dirty="0">
                          <a:solidFill>
                            <a:srgbClr val="000000"/>
                          </a:solidFill>
                          <a:effectLst/>
                          <a:latin typeface="+mn-lt"/>
                        </a:rPr>
                        <a:t>72.1</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FEEE5"/>
                    </a:solidFill>
                  </a:tcPr>
                </a:tc>
                <a:tc>
                  <a:txBody>
                    <a:bodyPr/>
                    <a:lstStyle/>
                    <a:p>
                      <a:pPr algn="ctr" rtl="0" fontAlgn="ctr"/>
                      <a:r>
                        <a:rPr lang="en-US" sz="1300" b="1" i="0" u="none" strike="noStrike" dirty="0">
                          <a:solidFill>
                            <a:schemeClr val="tx1"/>
                          </a:solidFill>
                          <a:effectLst/>
                          <a:latin typeface="+mn-lt"/>
                        </a:rPr>
                        <a:t>71.4</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800677680"/>
                  </a:ext>
                </a:extLst>
              </a:tr>
              <a:tr h="344091">
                <a:tc>
                  <a:txBody>
                    <a:bodyPr/>
                    <a:lstStyle/>
                    <a:p>
                      <a:pPr algn="l" rtl="0" fontAlgn="ctr"/>
                      <a:r>
                        <a:rPr lang="en-US" sz="1300" b="1" i="0" u="none" strike="noStrike" cap="none" baseline="0" dirty="0">
                          <a:solidFill>
                            <a:srgbClr val="000000"/>
                          </a:solidFill>
                          <a:effectLst/>
                          <a:latin typeface="+mn-lt"/>
                        </a:rPr>
                        <a:t>Procurement</a:t>
                      </a:r>
                      <a:r>
                        <a:rPr lang="en-US" sz="1300" b="1" i="0" u="none" strike="noStrike" cap="all" baseline="0" dirty="0">
                          <a:solidFill>
                            <a:srgbClr val="000000"/>
                          </a:solidFill>
                          <a:effectLst/>
                          <a:latin typeface="+mn-lt"/>
                        </a:rPr>
                        <a:t>/RDTE</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0" i="0" u="none" strike="noStrike" dirty="0">
                          <a:solidFill>
                            <a:srgbClr val="000000"/>
                          </a:solidFill>
                          <a:effectLst/>
                          <a:latin typeface="+mn-lt"/>
                        </a:rPr>
                        <a:t>40.7</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0" i="0" u="none" strike="noStrike" dirty="0">
                          <a:solidFill>
                            <a:srgbClr val="000000"/>
                          </a:solidFill>
                          <a:effectLst/>
                          <a:latin typeface="+mn-lt"/>
                        </a:rPr>
                        <a:t>39.2</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1" i="0" u="none" strike="noStrike" dirty="0">
                          <a:solidFill>
                            <a:schemeClr val="tx1"/>
                          </a:solidFill>
                          <a:effectLst/>
                          <a:latin typeface="+mn-lt"/>
                        </a:rPr>
                        <a:t>38.5</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597459991"/>
                  </a:ext>
                </a:extLst>
              </a:tr>
              <a:tr h="344091">
                <a:tc>
                  <a:txBody>
                    <a:bodyPr/>
                    <a:lstStyle/>
                    <a:p>
                      <a:pPr algn="l" rtl="0" fontAlgn="ctr"/>
                      <a:r>
                        <a:rPr lang="en-US" sz="1300" b="1" i="0" u="none" strike="noStrike" cap="all" baseline="0" dirty="0">
                          <a:solidFill>
                            <a:srgbClr val="000000"/>
                          </a:solidFill>
                          <a:effectLst/>
                          <a:latin typeface="+mn-lt"/>
                        </a:rPr>
                        <a:t>MILCON/</a:t>
                      </a:r>
                      <a:r>
                        <a:rPr lang="en-US" sz="1300" b="1" i="0" u="none" strike="noStrike" cap="none" baseline="0" dirty="0">
                          <a:solidFill>
                            <a:srgbClr val="000000"/>
                          </a:solidFill>
                          <a:effectLst/>
                          <a:latin typeface="+mn-lt"/>
                        </a:rPr>
                        <a:t>Family Housing</a:t>
                      </a:r>
                      <a:r>
                        <a:rPr lang="en-US" sz="1300" b="1" i="0" u="none" strike="noStrike" cap="all" baseline="0" dirty="0">
                          <a:solidFill>
                            <a:srgbClr val="000000"/>
                          </a:solidFill>
                          <a:effectLst/>
                          <a:latin typeface="+mn-lt"/>
                        </a:rPr>
                        <a:t>/BRAC</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FEEE5"/>
                    </a:solidFill>
                  </a:tcPr>
                </a:tc>
                <a:tc>
                  <a:txBody>
                    <a:bodyPr/>
                    <a:lstStyle/>
                    <a:p>
                      <a:pPr algn="ctr" rtl="0" fontAlgn="ctr"/>
                      <a:r>
                        <a:rPr lang="en-US" sz="1300" b="0" i="0" u="none" strike="noStrike" dirty="0">
                          <a:solidFill>
                            <a:srgbClr val="000000"/>
                          </a:solidFill>
                          <a:effectLst/>
                          <a:latin typeface="+mn-lt"/>
                        </a:rPr>
                        <a:t>4.0</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FEEE5"/>
                    </a:solidFill>
                  </a:tcPr>
                </a:tc>
                <a:tc>
                  <a:txBody>
                    <a:bodyPr/>
                    <a:lstStyle/>
                    <a:p>
                      <a:pPr algn="ctr" rtl="0" fontAlgn="ctr"/>
                      <a:r>
                        <a:rPr lang="en-US" sz="1300" b="0" i="0" u="none" strike="noStrike" dirty="0">
                          <a:solidFill>
                            <a:srgbClr val="000000"/>
                          </a:solidFill>
                          <a:effectLst/>
                          <a:latin typeface="+mn-lt"/>
                        </a:rPr>
                        <a:t>2.8</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EFEEE5"/>
                    </a:solidFill>
                  </a:tcPr>
                </a:tc>
                <a:tc>
                  <a:txBody>
                    <a:bodyPr/>
                    <a:lstStyle/>
                    <a:p>
                      <a:pPr algn="ctr" rtl="0" fontAlgn="ctr"/>
                      <a:r>
                        <a:rPr lang="en-US" sz="1300" b="1" i="0" u="none" strike="noStrike" dirty="0">
                          <a:solidFill>
                            <a:schemeClr val="tx1"/>
                          </a:solidFill>
                          <a:effectLst/>
                          <a:latin typeface="+mn-lt"/>
                        </a:rPr>
                        <a:t>3.9</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4262774301"/>
                  </a:ext>
                </a:extLst>
              </a:tr>
              <a:tr h="344091">
                <a:tc>
                  <a:txBody>
                    <a:bodyPr/>
                    <a:lstStyle/>
                    <a:p>
                      <a:pPr algn="l" rtl="0" fontAlgn="ctr"/>
                      <a:r>
                        <a:rPr lang="en-US" sz="1300" b="1" i="0" u="none" strike="noStrike" cap="none" baseline="0" dirty="0">
                          <a:solidFill>
                            <a:srgbClr val="000000"/>
                          </a:solidFill>
                          <a:effectLst/>
                          <a:latin typeface="+mn-lt"/>
                        </a:rPr>
                        <a:t>Other Base</a:t>
                      </a:r>
                      <a:r>
                        <a:rPr lang="en-US" sz="1300" b="1" i="0" u="none" strike="noStrike" cap="none" baseline="30000" dirty="0">
                          <a:solidFill>
                            <a:srgbClr val="000000"/>
                          </a:solidFill>
                          <a:effectLst/>
                          <a:latin typeface="+mn-lt"/>
                        </a:rPr>
                        <a:t>3</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0" i="0" u="none" strike="noStrike" dirty="0">
                          <a:solidFill>
                            <a:srgbClr val="000000"/>
                          </a:solidFill>
                          <a:effectLst/>
                          <a:latin typeface="+mn-lt"/>
                        </a:rPr>
                        <a:t>1.8</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0" i="0" u="none" strike="noStrike" dirty="0">
                          <a:solidFill>
                            <a:srgbClr val="000000"/>
                          </a:solidFill>
                          <a:effectLst/>
                          <a:latin typeface="+mn-lt"/>
                        </a:rPr>
                        <a:t>1.7</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7D3BC"/>
                    </a:solidFill>
                  </a:tcPr>
                </a:tc>
                <a:tc>
                  <a:txBody>
                    <a:bodyPr/>
                    <a:lstStyle/>
                    <a:p>
                      <a:pPr algn="ctr" rtl="0" fontAlgn="ctr"/>
                      <a:r>
                        <a:rPr lang="en-US" sz="1300" b="1" i="0" u="none" strike="noStrike" dirty="0">
                          <a:solidFill>
                            <a:schemeClr val="tx1"/>
                          </a:solidFill>
                          <a:effectLst/>
                          <a:latin typeface="+mn-lt"/>
                        </a:rPr>
                        <a:t>1.5</a:t>
                      </a:r>
                    </a:p>
                  </a:txBody>
                  <a:tcPr marL="18288" marR="36576" marT="27432"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496123104"/>
                  </a:ext>
                </a:extLst>
              </a:tr>
              <a:tr h="344091">
                <a:tc>
                  <a:txBody>
                    <a:bodyPr/>
                    <a:lstStyle/>
                    <a:p>
                      <a:pPr algn="ctr" rtl="0" fontAlgn="ctr"/>
                      <a:r>
                        <a:rPr lang="en-US" sz="1300" b="1" i="0" u="none" strike="noStrike" cap="none" baseline="0" dirty="0">
                          <a:solidFill>
                            <a:srgbClr val="000000"/>
                          </a:solidFill>
                          <a:effectLst/>
                          <a:latin typeface="+mn-lt"/>
                        </a:rPr>
                        <a:t>Totals</a:t>
                      </a:r>
                      <a:endParaRPr lang="en-US" sz="1300" b="1" i="0" u="none" strike="noStrike" cap="all" baseline="30000" dirty="0">
                        <a:solidFill>
                          <a:srgbClr val="000000"/>
                        </a:solidFill>
                        <a:effectLst/>
                        <a:latin typeface="+mn-l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rtl="0" fontAlgn="ctr"/>
                      <a:r>
                        <a:rPr lang="en-US" sz="1300" b="1" i="0" u="none" strike="noStrike" dirty="0">
                          <a:solidFill>
                            <a:srgbClr val="000000"/>
                          </a:solidFill>
                          <a:effectLst/>
                          <a:latin typeface="+mn-lt"/>
                        </a:rPr>
                        <a:t>185.2</a:t>
                      </a:r>
                    </a:p>
                  </a:txBody>
                  <a:tcPr marL="18288" marR="36576" marT="2743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rtl="0" fontAlgn="ctr"/>
                      <a:r>
                        <a:rPr lang="en-US" sz="1300" b="1" i="0" u="none" strike="noStrike" dirty="0">
                          <a:solidFill>
                            <a:srgbClr val="000000"/>
                          </a:solidFill>
                          <a:effectLst/>
                          <a:latin typeface="+mn-lt"/>
                        </a:rPr>
                        <a:t>185.5</a:t>
                      </a:r>
                    </a:p>
                  </a:txBody>
                  <a:tcPr marL="18288" marR="36576" marT="27432" marB="0" anchor="ctr">
                    <a:lnL w="63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rtl="0" fontAlgn="ctr"/>
                      <a:r>
                        <a:rPr lang="en-US" sz="1300" b="1" i="0" u="none" strike="noStrike" dirty="0">
                          <a:solidFill>
                            <a:schemeClr val="tx1"/>
                          </a:solidFill>
                          <a:effectLst/>
                          <a:latin typeface="+mn-lt"/>
                        </a:rPr>
                        <a:t>185.9</a:t>
                      </a:r>
                    </a:p>
                  </a:txBody>
                  <a:tcPr marL="18288" marR="36576" marT="27432"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438196894"/>
                  </a:ext>
                </a:extLst>
              </a:tr>
            </a:tbl>
          </a:graphicData>
        </a:graphic>
      </p:graphicFrame>
      <p:sp>
        <p:nvSpPr>
          <p:cNvPr id="7" name="TextBox 1">
            <a:extLst>
              <a:ext uri="{FF2B5EF4-FFF2-40B4-BE49-F238E27FC236}">
                <a16:creationId xmlns:a16="http://schemas.microsoft.com/office/drawing/2014/main" id="{6970E81C-65CB-E086-584A-9416B8B8692C}"/>
              </a:ext>
            </a:extLst>
          </p:cNvPr>
          <p:cNvSpPr txBox="1"/>
          <p:nvPr/>
        </p:nvSpPr>
        <p:spPr>
          <a:xfrm>
            <a:off x="8772565" y="3008247"/>
            <a:ext cx="1155553" cy="507850"/>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Proxima Nova Rg" panose="02000506030000020004" pitchFamily="50" charset="0"/>
                <a:ea typeface="+mn-ea"/>
                <a:cs typeface="+mn-cs"/>
              </a:rPr>
              <a:t>$185.9B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effectLst/>
                <a:uLnTx/>
                <a:uFillTx/>
                <a:latin typeface="Proxima Nova Rg" panose="02000506030000020004" pitchFamily="50" charset="0"/>
                <a:ea typeface="+mn-ea"/>
                <a:cs typeface="+mn-cs"/>
              </a:rPr>
              <a:t>Request</a:t>
            </a:r>
          </a:p>
        </p:txBody>
      </p:sp>
      <p:sp>
        <p:nvSpPr>
          <p:cNvPr id="8" name="TextBox 7">
            <a:extLst>
              <a:ext uri="{FF2B5EF4-FFF2-40B4-BE49-F238E27FC236}">
                <a16:creationId xmlns:a16="http://schemas.microsoft.com/office/drawing/2014/main" id="{3A984EC2-0BF3-0600-9A93-03872301441A}"/>
              </a:ext>
            </a:extLst>
          </p:cNvPr>
          <p:cNvSpPr txBox="1"/>
          <p:nvPr/>
        </p:nvSpPr>
        <p:spPr>
          <a:xfrm>
            <a:off x="999944" y="4317313"/>
            <a:ext cx="5229575" cy="5078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700" b="0" i="0" u="none" strike="noStrike" kern="1200" cap="none" spc="0" normalizeH="0" baseline="30000" noProof="0" dirty="0">
                <a:ln>
                  <a:noFill/>
                </a:ln>
                <a:solidFill>
                  <a:srgbClr val="231F20"/>
                </a:solidFill>
                <a:effectLst/>
                <a:uLnTx/>
                <a:uFillTx/>
                <a:latin typeface="Arial" pitchFamily="34" charset="0"/>
                <a:ea typeface="+mn-ea"/>
                <a:cs typeface="Arial" pitchFamily="34" charset="0"/>
              </a:rPr>
              <a:t>1</a:t>
            </a:r>
            <a:r>
              <a:rPr kumimoji="0" lang="en-US" sz="7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 </a:t>
            </a:r>
            <a:r>
              <a:rPr kumimoji="0" lang="en-US" sz="6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Includes Medicare Eligible Retirement Healthcare Fund </a:t>
            </a:r>
          </a:p>
          <a:p>
            <a:pPr marR="0" lvl="0" algn="l" defTabSz="914400" rtl="0" eaLnBrk="1" fontAlgn="auto" latinLnBrk="0" hangingPunct="1">
              <a:lnSpc>
                <a:spcPct val="100000"/>
              </a:lnSpc>
              <a:spcBef>
                <a:spcPts val="0"/>
              </a:spcBef>
              <a:spcAft>
                <a:spcPts val="0"/>
              </a:spcAft>
              <a:buClrTx/>
              <a:buSzTx/>
              <a:tabLst/>
              <a:defRPr/>
            </a:pPr>
            <a:r>
              <a:rPr lang="en-US" sz="700" baseline="30000" dirty="0">
                <a:solidFill>
                  <a:srgbClr val="231F20"/>
                </a:solidFill>
                <a:latin typeface="Arial" pitchFamily="34" charset="0"/>
                <a:cs typeface="Arial" pitchFamily="34" charset="0"/>
              </a:rPr>
              <a:t>2</a:t>
            </a:r>
            <a:r>
              <a:rPr lang="en-US" sz="700" dirty="0">
                <a:solidFill>
                  <a:srgbClr val="231F20"/>
                </a:solidFill>
                <a:latin typeface="Arial" pitchFamily="34" charset="0"/>
                <a:cs typeface="Arial" pitchFamily="34" charset="0"/>
              </a:rPr>
              <a:t> </a:t>
            </a:r>
            <a:r>
              <a:rPr lang="en-US" sz="600" dirty="0">
                <a:solidFill>
                  <a:srgbClr val="231F20"/>
                </a:solidFill>
                <a:latin typeface="Arial" pitchFamily="34" charset="0"/>
                <a:cs typeface="Arial" pitchFamily="34" charset="0"/>
              </a:rPr>
              <a:t>Includes Environmental Restoration Account (ERA) Funding</a:t>
            </a:r>
          </a:p>
          <a:p>
            <a:pPr marR="0" lvl="0" algn="l" defTabSz="914400" rtl="0" eaLnBrk="1" fontAlgn="auto" latinLnBrk="0" hangingPunct="1">
              <a:lnSpc>
                <a:spcPct val="100000"/>
              </a:lnSpc>
              <a:spcBef>
                <a:spcPts val="0"/>
              </a:spcBef>
              <a:spcAft>
                <a:spcPts val="0"/>
              </a:spcAft>
              <a:buClrTx/>
              <a:buSzTx/>
              <a:tabLst/>
              <a:defRPr/>
            </a:pPr>
            <a:r>
              <a:rPr kumimoji="0" lang="en-US" sz="700" b="0" i="0" u="none" strike="noStrike" kern="1200" cap="none" spc="0" normalizeH="0" baseline="30000" noProof="0" dirty="0">
                <a:ln>
                  <a:noFill/>
                </a:ln>
                <a:solidFill>
                  <a:srgbClr val="231F20"/>
                </a:solidFill>
                <a:effectLst/>
                <a:uLnTx/>
                <a:uFillTx/>
                <a:latin typeface="Arial" pitchFamily="34" charset="0"/>
                <a:ea typeface="+mn-ea"/>
                <a:cs typeface="Arial" pitchFamily="34" charset="0"/>
              </a:rPr>
              <a:t>3</a:t>
            </a:r>
            <a:r>
              <a:rPr kumimoji="0" lang="en-US" sz="7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 </a:t>
            </a:r>
            <a:r>
              <a:rPr kumimoji="0" lang="en-US" sz="6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Other Base: Chemical Agent and Munitions Destruction; Army Working Capital Fund; Arlington National Cemetery; Counter-Islamic State of Iraq/ </a:t>
            </a:r>
            <a:br>
              <a:rPr kumimoji="0" lang="en-US" sz="6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br>
            <a:r>
              <a:rPr kumimoji="0" lang="en-US" sz="6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   Syria Train and Equip Fund; Afghanistan Security Forces Fund (FY22 Only)</a:t>
            </a:r>
            <a:endParaRPr kumimoji="0" lang="en-US" sz="700" b="0" i="0" u="none" strike="noStrike" kern="1200" cap="none" spc="0" normalizeH="0" baseline="0" noProof="0" dirty="0">
              <a:ln>
                <a:noFill/>
              </a:ln>
              <a:solidFill>
                <a:srgbClr val="231F20"/>
              </a:solidFill>
              <a:effectLst/>
              <a:uLnTx/>
              <a:uFillTx/>
              <a:latin typeface="Arial" pitchFamily="34" charset="0"/>
              <a:ea typeface="+mn-ea"/>
              <a:cs typeface="Arial" pitchFamily="34" charset="0"/>
            </a:endParaRPr>
          </a:p>
        </p:txBody>
      </p:sp>
      <p:sp>
        <p:nvSpPr>
          <p:cNvPr id="10" name="TextBox 9">
            <a:extLst>
              <a:ext uri="{FF2B5EF4-FFF2-40B4-BE49-F238E27FC236}">
                <a16:creationId xmlns:a16="http://schemas.microsoft.com/office/drawing/2014/main" id="{29C08AA7-9D4B-04C6-FE19-D54AE94A280D}"/>
              </a:ext>
            </a:extLst>
          </p:cNvPr>
          <p:cNvSpPr txBox="1"/>
          <p:nvPr/>
        </p:nvSpPr>
        <p:spPr>
          <a:xfrm>
            <a:off x="0" y="6642556"/>
            <a:ext cx="1875835" cy="215444"/>
          </a:xfrm>
          <a:prstGeom prst="rect">
            <a:avLst/>
          </a:prstGeom>
          <a:noFill/>
        </p:spPr>
        <p:txBody>
          <a:bodyPr wrap="none" rtlCol="0">
            <a:spAutoFit/>
          </a:bodyPr>
          <a:lstStyle/>
          <a:p>
            <a:pPr algn="r"/>
            <a:r>
              <a:rPr lang="en-US" sz="800" cap="all" dirty="0">
                <a:solidFill>
                  <a:schemeClr val="bg1">
                    <a:lumMod val="65000"/>
                  </a:schemeClr>
                </a:solidFill>
              </a:rPr>
              <a:t>*2025 Army FY Budget Overview</a:t>
            </a:r>
          </a:p>
        </p:txBody>
      </p:sp>
      <p:sp>
        <p:nvSpPr>
          <p:cNvPr id="11" name="Rectangle 10">
            <a:extLst>
              <a:ext uri="{FF2B5EF4-FFF2-40B4-BE49-F238E27FC236}">
                <a16:creationId xmlns:a16="http://schemas.microsoft.com/office/drawing/2014/main" id="{4F3902CA-7900-A2A7-1747-CDC468EC7CDC}"/>
              </a:ext>
            </a:extLst>
          </p:cNvPr>
          <p:cNvSpPr/>
          <p:nvPr/>
        </p:nvSpPr>
        <p:spPr>
          <a:xfrm>
            <a:off x="987689" y="4907597"/>
            <a:ext cx="10530055" cy="1461939"/>
          </a:xfrm>
          <a:prstGeom prst="rect">
            <a:avLst/>
          </a:prstGeom>
        </p:spPr>
        <p:txBody>
          <a:bodyPr wrap="square">
            <a:spAutoFit/>
          </a:bodyPr>
          <a:lstStyle/>
          <a:p>
            <a:pPr marL="182880" marR="0" lvl="0" indent="-18288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1F20"/>
                </a:solidFill>
                <a:effectLst/>
                <a:uLnTx/>
                <a:uFillTx/>
                <a:ea typeface="+mn-ea"/>
                <a:cs typeface="+mn-cs"/>
              </a:rPr>
              <a:t>FY 2025 Army budget allows the </a:t>
            </a:r>
            <a:r>
              <a:rPr lang="en-US" sz="1400" dirty="0">
                <a:solidFill>
                  <a:srgbClr val="231F20"/>
                </a:solidFill>
              </a:rPr>
              <a:t>Army “to resource our enduring capabilities while setting the conditions for the Army of 2040</a:t>
            </a:r>
            <a:r>
              <a:rPr kumimoji="0" lang="en-US" sz="1400" b="0" i="0" u="none" strike="noStrike" kern="1200" cap="none" spc="0" normalizeH="0" baseline="0" noProof="0" dirty="0">
                <a:ln>
                  <a:noFill/>
                </a:ln>
                <a:solidFill>
                  <a:srgbClr val="231F20"/>
                </a:solidFill>
                <a:effectLst/>
                <a:uLnTx/>
                <a:uFillTx/>
                <a:ea typeface="+mn-ea"/>
                <a:cs typeface="+mn-cs"/>
              </a:rPr>
              <a:t>.”*</a:t>
            </a:r>
          </a:p>
          <a:p>
            <a:pPr marL="182880" marR="0" lvl="0" indent="-18288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1F20"/>
                </a:solidFill>
                <a:effectLst/>
                <a:uLnTx/>
                <a:uFillTx/>
                <a:ea typeface="+mn-ea"/>
                <a:cs typeface="+mn-cs"/>
              </a:rPr>
              <a:t>The FY25 budget continues to:</a:t>
            </a:r>
          </a:p>
          <a:p>
            <a:pPr marL="365760" lvl="1" indent="-182880">
              <a:buClr>
                <a:schemeClr val="accent2"/>
              </a:buClr>
              <a:buFont typeface="Proxima Nova Rg" panose="02000506030000020004" pitchFamily="50" charset="0"/>
              <a:buChar char="–"/>
              <a:defRPr/>
            </a:pPr>
            <a:r>
              <a:rPr lang="en-US" sz="1400" dirty="0">
                <a:solidFill>
                  <a:srgbClr val="231F20"/>
                </a:solidFill>
              </a:rPr>
              <a:t>Invest in quality Soldier and family housing	</a:t>
            </a:r>
            <a:r>
              <a:rPr lang="en-US" sz="1400" dirty="0">
                <a:solidFill>
                  <a:schemeClr val="accent2"/>
                </a:solidFill>
              </a:rPr>
              <a:t>–</a:t>
            </a:r>
            <a:r>
              <a:rPr lang="en-US" sz="1400" dirty="0">
                <a:solidFill>
                  <a:srgbClr val="231F20"/>
                </a:solidFill>
              </a:rPr>
              <a:t>  Prioritize taking care of people and quality of life</a:t>
            </a:r>
          </a:p>
          <a:p>
            <a:pPr marL="365760" lvl="1" indent="-182880">
              <a:buClr>
                <a:schemeClr val="accent2"/>
              </a:buClr>
              <a:buFont typeface="Proxima Nova Rg" panose="02000506030000020004" pitchFamily="50" charset="0"/>
              <a:buChar char="–"/>
              <a:defRPr/>
            </a:pPr>
            <a:r>
              <a:rPr lang="en-US" sz="1400" noProof="0" dirty="0">
                <a:solidFill>
                  <a:srgbClr val="231F20"/>
                </a:solidFill>
              </a:rPr>
              <a:t>Invest in </a:t>
            </a:r>
            <a:r>
              <a:rPr lang="en-US" sz="1400" dirty="0">
                <a:solidFill>
                  <a:srgbClr val="231F20"/>
                </a:solidFill>
              </a:rPr>
              <a:t>combat ready formations		</a:t>
            </a:r>
            <a:r>
              <a:rPr lang="en-US" sz="1400" dirty="0">
                <a:solidFill>
                  <a:schemeClr val="accent2"/>
                </a:solidFill>
              </a:rPr>
              <a:t>–</a:t>
            </a:r>
            <a:r>
              <a:rPr lang="en-US" sz="1400" dirty="0">
                <a:solidFill>
                  <a:srgbClr val="231F20"/>
                </a:solidFill>
              </a:rPr>
              <a:t>  Transform Army recruiting</a:t>
            </a:r>
          </a:p>
          <a:p>
            <a:pPr marL="365760" lvl="1" indent="-182880">
              <a:buClr>
                <a:schemeClr val="accent2"/>
              </a:buClr>
              <a:buFont typeface="Proxima Nova Rg" panose="02000506030000020004" pitchFamily="50" charset="0"/>
              <a:buChar char="–"/>
              <a:defRPr/>
            </a:pPr>
            <a:r>
              <a:rPr lang="en-US" sz="1400" noProof="0" dirty="0">
                <a:solidFill>
                  <a:srgbClr val="231F20"/>
                </a:solidFill>
              </a:rPr>
              <a:t>Deliver on modernization and innovation		</a:t>
            </a:r>
            <a:r>
              <a:rPr lang="en-US" sz="1400" noProof="0" dirty="0">
                <a:solidFill>
                  <a:schemeClr val="accent2"/>
                </a:solidFill>
              </a:rPr>
              <a:t>–</a:t>
            </a:r>
            <a:r>
              <a:rPr lang="en-US" sz="1400" noProof="0" dirty="0">
                <a:solidFill>
                  <a:srgbClr val="231F20"/>
                </a:solidFill>
              </a:rPr>
              <a:t>  Enhance capability and training in Pacific theater</a:t>
            </a:r>
          </a:p>
          <a:p>
            <a:pPr marL="365760" lvl="1" indent="-182880">
              <a:buClr>
                <a:schemeClr val="accent2"/>
              </a:buClr>
              <a:buFont typeface="Proxima Nova Rg" panose="02000506030000020004" pitchFamily="50" charset="0"/>
              <a:buChar char="–"/>
              <a:defRPr/>
            </a:pPr>
            <a:r>
              <a:rPr lang="en-US" sz="1400" dirty="0">
                <a:solidFill>
                  <a:srgbClr val="231F20"/>
                </a:solidFill>
              </a:rPr>
              <a:t>Build a more resilient industrial base*</a:t>
            </a:r>
            <a:endParaRPr lang="en-US" sz="1400" noProof="0" dirty="0">
              <a:solidFill>
                <a:srgbClr val="231F20"/>
              </a:solidFill>
            </a:endParaRPr>
          </a:p>
        </p:txBody>
      </p:sp>
    </p:spTree>
    <p:extLst>
      <p:ext uri="{BB962C8B-B14F-4D97-AF65-F5344CB8AC3E}">
        <p14:creationId xmlns:p14="http://schemas.microsoft.com/office/powerpoint/2010/main" val="1607345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D7763A-6A7D-69DE-DA81-B2CB65D4BF19}"/>
              </a:ext>
            </a:extLst>
          </p:cNvPr>
          <p:cNvSpPr>
            <a:spLocks noGrp="1"/>
          </p:cNvSpPr>
          <p:nvPr>
            <p:ph type="title"/>
          </p:nvPr>
        </p:nvSpPr>
        <p:spPr/>
        <p:txBody>
          <a:bodyPr/>
          <a:lstStyle/>
          <a:p>
            <a:r>
              <a:rPr lang="en-US" dirty="0"/>
              <a:t>People are our Army</a:t>
            </a:r>
          </a:p>
        </p:txBody>
      </p:sp>
      <p:grpSp>
        <p:nvGrpSpPr>
          <p:cNvPr id="10" name="Group 9">
            <a:extLst>
              <a:ext uri="{FF2B5EF4-FFF2-40B4-BE49-F238E27FC236}">
                <a16:creationId xmlns:a16="http://schemas.microsoft.com/office/drawing/2014/main" id="{3A157314-4A9D-C7AD-9D6A-655C400B2C3A}"/>
              </a:ext>
            </a:extLst>
          </p:cNvPr>
          <p:cNvGrpSpPr/>
          <p:nvPr/>
        </p:nvGrpSpPr>
        <p:grpSpPr>
          <a:xfrm>
            <a:off x="6939051" y="3962302"/>
            <a:ext cx="3572083" cy="2215992"/>
            <a:chOff x="7256338" y="1028699"/>
            <a:chExt cx="3572083" cy="2215992"/>
          </a:xfrm>
        </p:grpSpPr>
        <p:sp>
          <p:nvSpPr>
            <p:cNvPr id="5" name="Rectangle 4">
              <a:extLst>
                <a:ext uri="{FF2B5EF4-FFF2-40B4-BE49-F238E27FC236}">
                  <a16:creationId xmlns:a16="http://schemas.microsoft.com/office/drawing/2014/main" id="{DB53FE84-5F90-FD07-6E09-3B73596224EF}"/>
                </a:ext>
              </a:extLst>
            </p:cNvPr>
            <p:cNvSpPr/>
            <p:nvPr/>
          </p:nvSpPr>
          <p:spPr>
            <a:xfrm>
              <a:off x="7256338" y="1690439"/>
              <a:ext cx="3572083" cy="155425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3B4084-3CB5-E392-B81F-B72267D625AA}"/>
                </a:ext>
              </a:extLst>
            </p:cNvPr>
            <p:cNvSpPr/>
            <p:nvPr/>
          </p:nvSpPr>
          <p:spPr>
            <a:xfrm>
              <a:off x="8628145" y="1529379"/>
              <a:ext cx="828468" cy="329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A214DA7-E378-4A44-0B5D-7032099F942B}"/>
                </a:ext>
              </a:extLst>
            </p:cNvPr>
            <p:cNvSpPr txBox="1"/>
            <p:nvPr/>
          </p:nvSpPr>
          <p:spPr>
            <a:xfrm>
              <a:off x="8604599" y="1028699"/>
              <a:ext cx="875561" cy="2215991"/>
            </a:xfrm>
            <a:prstGeom prst="rect">
              <a:avLst/>
            </a:prstGeom>
            <a:noFill/>
          </p:spPr>
          <p:txBody>
            <a:bodyPr wrap="none" rtlCol="0">
              <a:spAutoFit/>
            </a:bodyPr>
            <a:lstStyle/>
            <a:p>
              <a:r>
                <a:rPr lang="en-US" sz="13800" dirty="0">
                  <a:solidFill>
                    <a:schemeClr val="accent1"/>
                  </a:solidFill>
                </a:rPr>
                <a:t>“</a:t>
              </a:r>
              <a:endParaRPr lang="en-US" dirty="0">
                <a:solidFill>
                  <a:schemeClr val="accent1"/>
                </a:solidFill>
              </a:endParaRPr>
            </a:p>
          </p:txBody>
        </p:sp>
        <p:sp>
          <p:nvSpPr>
            <p:cNvPr id="4" name="TextBox 3">
              <a:extLst>
                <a:ext uri="{FF2B5EF4-FFF2-40B4-BE49-F238E27FC236}">
                  <a16:creationId xmlns:a16="http://schemas.microsoft.com/office/drawing/2014/main" id="{03AC0E61-5D1B-7B00-978D-36C27D8761EF}"/>
                </a:ext>
              </a:extLst>
            </p:cNvPr>
            <p:cNvSpPr txBox="1"/>
            <p:nvPr/>
          </p:nvSpPr>
          <p:spPr>
            <a:xfrm>
              <a:off x="7465665" y="1962835"/>
              <a:ext cx="3153427" cy="1169551"/>
            </a:xfrm>
            <a:prstGeom prst="rect">
              <a:avLst/>
            </a:prstGeom>
            <a:noFill/>
          </p:spPr>
          <p:txBody>
            <a:bodyPr wrap="none" rtlCol="0">
              <a:spAutoFit/>
            </a:bodyPr>
            <a:lstStyle/>
            <a:p>
              <a:pPr algn="ctr"/>
              <a:r>
                <a:rPr lang="en-US" b="1" dirty="0"/>
                <a:t>Soldiers are not </a:t>
              </a:r>
              <a:r>
                <a:rPr lang="en-US" b="1" i="1" dirty="0"/>
                <a:t>in</a:t>
              </a:r>
              <a:r>
                <a:rPr lang="en-US" b="1" dirty="0"/>
                <a:t> the Army;</a:t>
              </a:r>
            </a:p>
            <a:p>
              <a:pPr algn="ctr"/>
              <a:r>
                <a:rPr lang="en-US" b="1" dirty="0"/>
                <a:t>Soldiers </a:t>
              </a:r>
              <a:r>
                <a:rPr lang="en-US" b="1" i="1" dirty="0"/>
                <a:t>are</a:t>
              </a:r>
              <a:r>
                <a:rPr lang="en-US" b="1" dirty="0"/>
                <a:t> the Army.</a:t>
              </a:r>
            </a:p>
            <a:p>
              <a:pPr algn="ctr">
                <a:spcBef>
                  <a:spcPts val="1200"/>
                </a:spcBef>
              </a:pPr>
              <a:r>
                <a:rPr lang="en-US" sz="1200" dirty="0"/>
                <a:t>GEN Creighton Abrams</a:t>
              </a:r>
              <a:br>
                <a:rPr lang="en-US" sz="1200" dirty="0"/>
              </a:br>
              <a:r>
                <a:rPr lang="en-US" sz="1200" dirty="0"/>
                <a:t>26</a:t>
              </a:r>
              <a:r>
                <a:rPr lang="en-US" sz="1200" baseline="30000" dirty="0"/>
                <a:t>th</a:t>
              </a:r>
              <a:r>
                <a:rPr lang="en-US" sz="1200" dirty="0"/>
                <a:t> Chief of Staff of the Army</a:t>
              </a:r>
            </a:p>
          </p:txBody>
        </p:sp>
      </p:grpSp>
      <p:sp>
        <p:nvSpPr>
          <p:cNvPr id="20" name="Content Placeholder 19">
            <a:extLst>
              <a:ext uri="{FF2B5EF4-FFF2-40B4-BE49-F238E27FC236}">
                <a16:creationId xmlns:a16="http://schemas.microsoft.com/office/drawing/2014/main" id="{AA0E745F-8D40-6134-E0BB-9EFE7879F44A}"/>
              </a:ext>
            </a:extLst>
          </p:cNvPr>
          <p:cNvSpPr>
            <a:spLocks noGrp="1"/>
          </p:cNvSpPr>
          <p:nvPr>
            <p:ph sz="half" idx="2"/>
          </p:nvPr>
        </p:nvSpPr>
        <p:spPr>
          <a:xfrm>
            <a:off x="6141033" y="1578507"/>
            <a:ext cx="5504688" cy="4923168"/>
          </a:xfrm>
        </p:spPr>
        <p:txBody>
          <a:bodyPr/>
          <a:lstStyle/>
          <a:p>
            <a:pPr marL="0" indent="0">
              <a:buNone/>
            </a:pPr>
            <a:r>
              <a:rPr lang="en-US" sz="1600" b="0" dirty="0"/>
              <a:t>Soldiers serve and live by a set of seven common values:</a:t>
            </a:r>
          </a:p>
        </p:txBody>
      </p:sp>
      <p:grpSp>
        <p:nvGrpSpPr>
          <p:cNvPr id="24" name="Group 23">
            <a:extLst>
              <a:ext uri="{FF2B5EF4-FFF2-40B4-BE49-F238E27FC236}">
                <a16:creationId xmlns:a16="http://schemas.microsoft.com/office/drawing/2014/main" id="{A93EB6B9-A123-4707-7F6A-5DA5714F167D}"/>
              </a:ext>
            </a:extLst>
          </p:cNvPr>
          <p:cNvGrpSpPr/>
          <p:nvPr/>
        </p:nvGrpSpPr>
        <p:grpSpPr>
          <a:xfrm>
            <a:off x="463885" y="1587425"/>
            <a:ext cx="5278139" cy="3519237"/>
            <a:chOff x="5805452" y="1401209"/>
            <a:chExt cx="6386548" cy="4258277"/>
          </a:xfrm>
        </p:grpSpPr>
        <p:pic>
          <p:nvPicPr>
            <p:cNvPr id="17" name="Picture 16" descr="A person in military uniform saluting&#10;&#10;Description automatically generated">
              <a:extLst>
                <a:ext uri="{FF2B5EF4-FFF2-40B4-BE49-F238E27FC236}">
                  <a16:creationId xmlns:a16="http://schemas.microsoft.com/office/drawing/2014/main" id="{5E44F5B6-9167-28AA-ECFF-BD4C0D07A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452" y="1401209"/>
              <a:ext cx="6386548" cy="4258277"/>
            </a:xfrm>
            <a:prstGeom prst="rect">
              <a:avLst/>
            </a:prstGeom>
          </p:spPr>
        </p:pic>
        <p:sp>
          <p:nvSpPr>
            <p:cNvPr id="23" name="Rectangle 22">
              <a:extLst>
                <a:ext uri="{FF2B5EF4-FFF2-40B4-BE49-F238E27FC236}">
                  <a16:creationId xmlns:a16="http://schemas.microsoft.com/office/drawing/2014/main" id="{A4ACDAF6-3894-08EA-4052-85B71471B1DA}"/>
                </a:ext>
              </a:extLst>
            </p:cNvPr>
            <p:cNvSpPr/>
            <p:nvPr/>
          </p:nvSpPr>
          <p:spPr>
            <a:xfrm>
              <a:off x="5805452" y="4711700"/>
              <a:ext cx="6386548" cy="947786"/>
            </a:xfrm>
            <a:prstGeom prst="rect">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2A1C3E-3EEB-9A8C-9F71-27A080104AA4}"/>
                </a:ext>
              </a:extLst>
            </p:cNvPr>
            <p:cNvSpPr txBox="1"/>
            <p:nvPr/>
          </p:nvSpPr>
          <p:spPr>
            <a:xfrm>
              <a:off x="5918977" y="4785642"/>
              <a:ext cx="6159500" cy="856542"/>
            </a:xfrm>
            <a:prstGeom prst="rect">
              <a:avLst/>
            </a:prstGeom>
            <a:noFill/>
          </p:spPr>
          <p:txBody>
            <a:bodyPr wrap="none" rtlCol="0">
              <a:spAutoFit/>
            </a:bodyPr>
            <a:lstStyle/>
            <a:p>
              <a:pPr algn="ctr"/>
              <a:r>
                <a:rPr lang="en-US" sz="4000" dirty="0">
                  <a:solidFill>
                    <a:schemeClr val="accent1"/>
                  </a:solidFill>
                  <a:latin typeface="+mj-lt"/>
                </a:rPr>
                <a:t>EVERY SOLDIER IS A VOLUNTEER</a:t>
              </a:r>
            </a:p>
          </p:txBody>
        </p:sp>
      </p:grpSp>
      <p:grpSp>
        <p:nvGrpSpPr>
          <p:cNvPr id="34" name="Group 33">
            <a:extLst>
              <a:ext uri="{FF2B5EF4-FFF2-40B4-BE49-F238E27FC236}">
                <a16:creationId xmlns:a16="http://schemas.microsoft.com/office/drawing/2014/main" id="{84D0E46A-334E-94CE-5AC3-051B31CFA0A4}"/>
              </a:ext>
            </a:extLst>
          </p:cNvPr>
          <p:cNvGrpSpPr/>
          <p:nvPr/>
        </p:nvGrpSpPr>
        <p:grpSpPr>
          <a:xfrm>
            <a:off x="6397507" y="2050215"/>
            <a:ext cx="4655177" cy="2024076"/>
            <a:chOff x="554204" y="2191793"/>
            <a:chExt cx="4655177" cy="2024076"/>
          </a:xfrm>
        </p:grpSpPr>
        <p:sp>
          <p:nvSpPr>
            <p:cNvPr id="25" name="Rectangle 24">
              <a:extLst>
                <a:ext uri="{FF2B5EF4-FFF2-40B4-BE49-F238E27FC236}">
                  <a16:creationId xmlns:a16="http://schemas.microsoft.com/office/drawing/2014/main" id="{EE46E275-E7D6-0ADE-98F5-9B2E68C0557D}"/>
                </a:ext>
              </a:extLst>
            </p:cNvPr>
            <p:cNvSpPr/>
            <p:nvPr/>
          </p:nvSpPr>
          <p:spPr>
            <a:xfrm>
              <a:off x="554204" y="2191793"/>
              <a:ext cx="2240280" cy="388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LOYALTY</a:t>
              </a:r>
            </a:p>
          </p:txBody>
        </p:sp>
        <p:sp>
          <p:nvSpPr>
            <p:cNvPr id="27" name="Rectangle 26">
              <a:extLst>
                <a:ext uri="{FF2B5EF4-FFF2-40B4-BE49-F238E27FC236}">
                  <a16:creationId xmlns:a16="http://schemas.microsoft.com/office/drawing/2014/main" id="{C05E2758-35AD-FDF7-8F7F-74B30C50EB01}"/>
                </a:ext>
              </a:extLst>
            </p:cNvPr>
            <p:cNvSpPr/>
            <p:nvPr/>
          </p:nvSpPr>
          <p:spPr>
            <a:xfrm>
              <a:off x="554204" y="2736321"/>
              <a:ext cx="2240280" cy="388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RESPECT</a:t>
              </a:r>
            </a:p>
          </p:txBody>
        </p:sp>
        <p:sp>
          <p:nvSpPr>
            <p:cNvPr id="28" name="Rectangle 27">
              <a:extLst>
                <a:ext uri="{FF2B5EF4-FFF2-40B4-BE49-F238E27FC236}">
                  <a16:creationId xmlns:a16="http://schemas.microsoft.com/office/drawing/2014/main" id="{7C846AB6-85FD-50A0-78EB-4963075DC6BF}"/>
                </a:ext>
              </a:extLst>
            </p:cNvPr>
            <p:cNvSpPr/>
            <p:nvPr/>
          </p:nvSpPr>
          <p:spPr>
            <a:xfrm>
              <a:off x="554204" y="3280849"/>
              <a:ext cx="2240280" cy="388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HONOR</a:t>
              </a:r>
            </a:p>
          </p:txBody>
        </p:sp>
        <p:sp>
          <p:nvSpPr>
            <p:cNvPr id="26" name="Rectangle 25">
              <a:extLst>
                <a:ext uri="{FF2B5EF4-FFF2-40B4-BE49-F238E27FC236}">
                  <a16:creationId xmlns:a16="http://schemas.microsoft.com/office/drawing/2014/main" id="{F4E27D3B-25F9-3D9C-EC53-9BE7AEC32158}"/>
                </a:ext>
              </a:extLst>
            </p:cNvPr>
            <p:cNvSpPr/>
            <p:nvPr/>
          </p:nvSpPr>
          <p:spPr>
            <a:xfrm>
              <a:off x="2969101" y="2191793"/>
              <a:ext cx="2240280" cy="388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DUTY</a:t>
              </a:r>
              <a:endParaRPr lang="en-US" b="1" dirty="0">
                <a:solidFill>
                  <a:schemeClr val="tx1"/>
                </a:solidFill>
              </a:endParaRPr>
            </a:p>
          </p:txBody>
        </p:sp>
        <p:sp>
          <p:nvSpPr>
            <p:cNvPr id="29" name="Rectangle 28">
              <a:extLst>
                <a:ext uri="{FF2B5EF4-FFF2-40B4-BE49-F238E27FC236}">
                  <a16:creationId xmlns:a16="http://schemas.microsoft.com/office/drawing/2014/main" id="{2988EE0A-63F5-D44D-15F6-C1B6B200E8EA}"/>
                </a:ext>
              </a:extLst>
            </p:cNvPr>
            <p:cNvSpPr/>
            <p:nvPr/>
          </p:nvSpPr>
          <p:spPr>
            <a:xfrm>
              <a:off x="2969101" y="2739191"/>
              <a:ext cx="2240280" cy="388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SELFLESS SERVICE</a:t>
              </a:r>
            </a:p>
          </p:txBody>
        </p:sp>
        <p:sp>
          <p:nvSpPr>
            <p:cNvPr id="30" name="Rectangle 29">
              <a:extLst>
                <a:ext uri="{FF2B5EF4-FFF2-40B4-BE49-F238E27FC236}">
                  <a16:creationId xmlns:a16="http://schemas.microsoft.com/office/drawing/2014/main" id="{1C361A2F-D514-3C63-DB7C-829218FCED96}"/>
                </a:ext>
              </a:extLst>
            </p:cNvPr>
            <p:cNvSpPr/>
            <p:nvPr/>
          </p:nvSpPr>
          <p:spPr>
            <a:xfrm>
              <a:off x="2969101" y="3286588"/>
              <a:ext cx="2240280" cy="388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INTEGRITY</a:t>
              </a:r>
            </a:p>
          </p:txBody>
        </p:sp>
        <p:sp>
          <p:nvSpPr>
            <p:cNvPr id="31" name="Rectangle 30">
              <a:extLst>
                <a:ext uri="{FF2B5EF4-FFF2-40B4-BE49-F238E27FC236}">
                  <a16:creationId xmlns:a16="http://schemas.microsoft.com/office/drawing/2014/main" id="{97A51D03-D3C3-A650-60FF-776A14E29277}"/>
                </a:ext>
              </a:extLst>
            </p:cNvPr>
            <p:cNvSpPr/>
            <p:nvPr/>
          </p:nvSpPr>
          <p:spPr>
            <a:xfrm>
              <a:off x="1728025" y="3827249"/>
              <a:ext cx="2307525" cy="388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PERSONAL COURAGE</a:t>
              </a:r>
            </a:p>
          </p:txBody>
        </p:sp>
      </p:grpSp>
    </p:spTree>
    <p:extLst>
      <p:ext uri="{BB962C8B-B14F-4D97-AF65-F5344CB8AC3E}">
        <p14:creationId xmlns:p14="http://schemas.microsoft.com/office/powerpoint/2010/main" val="3924476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8521-2825-FC07-4DC9-61888AD1795C}"/>
              </a:ext>
            </a:extLst>
          </p:cNvPr>
          <p:cNvSpPr>
            <a:spLocks noGrp="1"/>
          </p:cNvSpPr>
          <p:nvPr>
            <p:ph type="title"/>
          </p:nvPr>
        </p:nvSpPr>
        <p:spPr/>
        <p:txBody>
          <a:bodyPr/>
          <a:lstStyle/>
          <a:p>
            <a:r>
              <a:rPr lang="en-US" dirty="0"/>
              <a:t>America’s Army</a:t>
            </a:r>
          </a:p>
        </p:txBody>
      </p:sp>
      <p:sp>
        <p:nvSpPr>
          <p:cNvPr id="15" name="TextBox 14">
            <a:extLst>
              <a:ext uri="{FF2B5EF4-FFF2-40B4-BE49-F238E27FC236}">
                <a16:creationId xmlns:a16="http://schemas.microsoft.com/office/drawing/2014/main" id="{EF54C0F1-E67C-DFEF-FF04-3137A23A6BFD}"/>
              </a:ext>
            </a:extLst>
          </p:cNvPr>
          <p:cNvSpPr txBox="1"/>
          <p:nvPr/>
        </p:nvSpPr>
        <p:spPr>
          <a:xfrm>
            <a:off x="1925645" y="2258864"/>
            <a:ext cx="2324086" cy="1231106"/>
          </a:xfrm>
          <a:prstGeom prst="rect">
            <a:avLst/>
          </a:prstGeom>
          <a:noFill/>
        </p:spPr>
        <p:txBody>
          <a:bodyPr wrap="square" rtlCol="0">
            <a:spAutoFit/>
          </a:bodyPr>
          <a:lstStyle/>
          <a:p>
            <a:pPr algn="ctr"/>
            <a:r>
              <a:rPr lang="en-US" sz="2000" b="1" dirty="0"/>
              <a:t>951,800</a:t>
            </a:r>
            <a:r>
              <a:rPr lang="en-US" sz="2000" dirty="0"/>
              <a:t>*</a:t>
            </a:r>
            <a:br>
              <a:rPr lang="en-US" sz="2000" b="1" dirty="0"/>
            </a:br>
            <a:r>
              <a:rPr lang="en-US" sz="1400" dirty="0"/>
              <a:t>Soldiers</a:t>
            </a:r>
            <a:endParaRPr lang="en-US" sz="2000" dirty="0"/>
          </a:p>
          <a:p>
            <a:pPr algn="ctr">
              <a:spcBef>
                <a:spcPts val="1200"/>
              </a:spcBef>
            </a:pPr>
            <a:r>
              <a:rPr lang="en-US" sz="1600" b="1" dirty="0"/>
              <a:t>~65,000</a:t>
            </a:r>
            <a:r>
              <a:rPr lang="en-US" sz="1800" dirty="0"/>
              <a:t>†</a:t>
            </a:r>
            <a:br>
              <a:rPr lang="en-US" sz="1200" dirty="0"/>
            </a:br>
            <a:r>
              <a:rPr lang="en-US" sz="1200" dirty="0"/>
              <a:t>Deployed worldwide</a:t>
            </a:r>
          </a:p>
        </p:txBody>
      </p:sp>
      <p:sp>
        <p:nvSpPr>
          <p:cNvPr id="16" name="TextBox 15">
            <a:extLst>
              <a:ext uri="{FF2B5EF4-FFF2-40B4-BE49-F238E27FC236}">
                <a16:creationId xmlns:a16="http://schemas.microsoft.com/office/drawing/2014/main" id="{D5EC4FA9-DDB2-C609-3222-8A1D96ED49C9}"/>
              </a:ext>
            </a:extLst>
          </p:cNvPr>
          <p:cNvSpPr txBox="1"/>
          <p:nvPr/>
        </p:nvSpPr>
        <p:spPr>
          <a:xfrm>
            <a:off x="1982286" y="5121435"/>
            <a:ext cx="2210805" cy="1169551"/>
          </a:xfrm>
          <a:prstGeom prst="rect">
            <a:avLst/>
          </a:prstGeom>
          <a:noFill/>
        </p:spPr>
        <p:txBody>
          <a:bodyPr wrap="square" numCol="1" spcCol="0" rtlCol="0">
            <a:spAutoFit/>
          </a:bodyPr>
          <a:lstStyle/>
          <a:p>
            <a:pPr marL="182880" indent="-182880">
              <a:spcAft>
                <a:spcPts val="300"/>
              </a:spcAft>
              <a:buClr>
                <a:schemeClr val="accent2"/>
              </a:buClr>
              <a:buFont typeface="Arial" panose="020B0604020202020204" pitchFamily="34" charset="0"/>
              <a:buChar char="•"/>
            </a:pPr>
            <a:r>
              <a:rPr lang="en-US" sz="1200" dirty="0"/>
              <a:t>55% Caucasian</a:t>
            </a:r>
          </a:p>
          <a:p>
            <a:pPr marL="182880" indent="-182880">
              <a:spcAft>
                <a:spcPts val="300"/>
              </a:spcAft>
              <a:buClr>
                <a:schemeClr val="accent2"/>
              </a:buClr>
              <a:buFont typeface="Arial" panose="020B0604020202020204" pitchFamily="34" charset="0"/>
              <a:buChar char="•"/>
            </a:pPr>
            <a:r>
              <a:rPr lang="en-US" sz="1200" dirty="0"/>
              <a:t>21% African American</a:t>
            </a:r>
          </a:p>
          <a:p>
            <a:pPr marL="182880" indent="-182880">
              <a:spcAft>
                <a:spcPts val="300"/>
              </a:spcAft>
              <a:buClr>
                <a:schemeClr val="accent2"/>
              </a:buClr>
              <a:buFont typeface="Arial" panose="020B0604020202020204" pitchFamily="34" charset="0"/>
              <a:buChar char="•"/>
            </a:pPr>
            <a:r>
              <a:rPr lang="en-US" sz="1200" dirty="0"/>
              <a:t>16% Hispanic</a:t>
            </a:r>
          </a:p>
          <a:p>
            <a:pPr marL="182880" indent="-182880">
              <a:spcAft>
                <a:spcPts val="300"/>
              </a:spcAft>
              <a:buClr>
                <a:schemeClr val="accent2"/>
              </a:buClr>
              <a:buFont typeface="Arial" panose="020B0604020202020204" pitchFamily="34" charset="0"/>
              <a:buChar char="•"/>
            </a:pPr>
            <a:r>
              <a:rPr lang="en-US" sz="1200" dirty="0"/>
              <a:t>5% Asian/Pacific Islander</a:t>
            </a:r>
          </a:p>
          <a:p>
            <a:pPr marL="182880" indent="-182880">
              <a:spcAft>
                <a:spcPts val="300"/>
              </a:spcAft>
              <a:buClr>
                <a:schemeClr val="accent2"/>
              </a:buClr>
              <a:buFont typeface="Arial" panose="020B0604020202020204" pitchFamily="34" charset="0"/>
              <a:buChar char="•"/>
            </a:pPr>
            <a:r>
              <a:rPr lang="en-US" sz="1200" dirty="0"/>
              <a:t>3% Other/Unknown</a:t>
            </a:r>
            <a:endParaRPr lang="en-US" sz="1400" dirty="0"/>
          </a:p>
        </p:txBody>
      </p:sp>
      <p:grpSp>
        <p:nvGrpSpPr>
          <p:cNvPr id="60" name="Group 59">
            <a:extLst>
              <a:ext uri="{FF2B5EF4-FFF2-40B4-BE49-F238E27FC236}">
                <a16:creationId xmlns:a16="http://schemas.microsoft.com/office/drawing/2014/main" id="{AE1C410D-8D25-DEF6-F49B-47A531DFE1E2}"/>
              </a:ext>
            </a:extLst>
          </p:cNvPr>
          <p:cNvGrpSpPr/>
          <p:nvPr/>
        </p:nvGrpSpPr>
        <p:grpSpPr>
          <a:xfrm>
            <a:off x="2294181" y="3695208"/>
            <a:ext cx="1587014" cy="1190212"/>
            <a:chOff x="2289409" y="3571279"/>
            <a:chExt cx="1587014" cy="1190212"/>
          </a:xfrm>
        </p:grpSpPr>
        <p:pic>
          <p:nvPicPr>
            <p:cNvPr id="17" name="Picture 16">
              <a:extLst>
                <a:ext uri="{FF2B5EF4-FFF2-40B4-BE49-F238E27FC236}">
                  <a16:creationId xmlns:a16="http://schemas.microsoft.com/office/drawing/2014/main" id="{0841A0E9-FBFB-D8FC-29B9-F7C4C35943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45835" y="3571279"/>
              <a:ext cx="584776" cy="584776"/>
            </a:xfrm>
            <a:prstGeom prst="rect">
              <a:avLst/>
            </a:prstGeom>
          </p:spPr>
        </p:pic>
        <p:sp>
          <p:nvSpPr>
            <p:cNvPr id="18" name="TextBox 17">
              <a:extLst>
                <a:ext uri="{FF2B5EF4-FFF2-40B4-BE49-F238E27FC236}">
                  <a16:creationId xmlns:a16="http://schemas.microsoft.com/office/drawing/2014/main" id="{12C1F506-9634-5EF3-B7F7-7BD969A7FCB5}"/>
                </a:ext>
              </a:extLst>
            </p:cNvPr>
            <p:cNvSpPr txBox="1"/>
            <p:nvPr/>
          </p:nvSpPr>
          <p:spPr>
            <a:xfrm>
              <a:off x="2289409" y="4176716"/>
              <a:ext cx="697628" cy="584775"/>
            </a:xfrm>
            <a:prstGeom prst="rect">
              <a:avLst/>
            </a:prstGeom>
            <a:noFill/>
          </p:spPr>
          <p:txBody>
            <a:bodyPr wrap="none" rtlCol="0">
              <a:spAutoFit/>
            </a:bodyPr>
            <a:lstStyle/>
            <a:p>
              <a:pPr algn="ctr"/>
              <a:r>
                <a:rPr lang="en-US" sz="2000" b="1" dirty="0"/>
                <a:t>82%</a:t>
              </a:r>
              <a:br>
                <a:rPr lang="en-US" sz="1600" dirty="0"/>
              </a:br>
              <a:r>
                <a:rPr lang="en-US" sz="1200" dirty="0"/>
                <a:t>Male</a:t>
              </a:r>
              <a:endParaRPr lang="en-US" sz="1600" dirty="0"/>
            </a:p>
          </p:txBody>
        </p:sp>
        <p:pic>
          <p:nvPicPr>
            <p:cNvPr id="19" name="Picture 18">
              <a:extLst>
                <a:ext uri="{FF2B5EF4-FFF2-40B4-BE49-F238E27FC236}">
                  <a16:creationId xmlns:a16="http://schemas.microsoft.com/office/drawing/2014/main" id="{AAC538F3-8891-376C-35E1-191433B046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7806" y="3571280"/>
              <a:ext cx="584775" cy="584775"/>
            </a:xfrm>
            <a:prstGeom prst="rect">
              <a:avLst/>
            </a:prstGeom>
          </p:spPr>
        </p:pic>
        <p:sp>
          <p:nvSpPr>
            <p:cNvPr id="20" name="TextBox 19">
              <a:extLst>
                <a:ext uri="{FF2B5EF4-FFF2-40B4-BE49-F238E27FC236}">
                  <a16:creationId xmlns:a16="http://schemas.microsoft.com/office/drawing/2014/main" id="{D4191380-BC82-FA6A-8B89-837AC3B2D9A0}"/>
                </a:ext>
              </a:extLst>
            </p:cNvPr>
            <p:cNvSpPr txBox="1"/>
            <p:nvPr/>
          </p:nvSpPr>
          <p:spPr>
            <a:xfrm>
              <a:off x="3191619" y="4176716"/>
              <a:ext cx="684804" cy="584775"/>
            </a:xfrm>
            <a:prstGeom prst="rect">
              <a:avLst/>
            </a:prstGeom>
            <a:noFill/>
          </p:spPr>
          <p:txBody>
            <a:bodyPr wrap="none" rtlCol="0">
              <a:spAutoFit/>
            </a:bodyPr>
            <a:lstStyle/>
            <a:p>
              <a:pPr algn="ctr"/>
              <a:r>
                <a:rPr lang="en-US" sz="2000" b="1" dirty="0"/>
                <a:t>18%</a:t>
              </a:r>
              <a:br>
                <a:rPr lang="en-US" sz="1600" dirty="0"/>
              </a:br>
              <a:r>
                <a:rPr lang="en-US" sz="1200" dirty="0"/>
                <a:t>Female</a:t>
              </a:r>
            </a:p>
          </p:txBody>
        </p:sp>
      </p:grpSp>
      <p:cxnSp>
        <p:nvCxnSpPr>
          <p:cNvPr id="37" name="Straight Connector 36">
            <a:extLst>
              <a:ext uri="{FF2B5EF4-FFF2-40B4-BE49-F238E27FC236}">
                <a16:creationId xmlns:a16="http://schemas.microsoft.com/office/drawing/2014/main" id="{8C026D0B-6D07-8BEB-C5B4-7108ABF5B671}"/>
              </a:ext>
            </a:extLst>
          </p:cNvPr>
          <p:cNvCxnSpPr>
            <a:cxnSpLocks/>
          </p:cNvCxnSpPr>
          <p:nvPr/>
        </p:nvCxnSpPr>
        <p:spPr>
          <a:xfrm flipH="1">
            <a:off x="4808114" y="1563130"/>
            <a:ext cx="1086059" cy="489585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AF5D49A9-6EC5-34A2-9D91-6EDF7F9E307A}"/>
              </a:ext>
            </a:extLst>
          </p:cNvPr>
          <p:cNvGrpSpPr/>
          <p:nvPr/>
        </p:nvGrpSpPr>
        <p:grpSpPr>
          <a:xfrm>
            <a:off x="6635862" y="1776087"/>
            <a:ext cx="2850505" cy="912457"/>
            <a:chOff x="6635862" y="1994112"/>
            <a:chExt cx="2850505" cy="912457"/>
          </a:xfrm>
        </p:grpSpPr>
        <p:sp>
          <p:nvSpPr>
            <p:cNvPr id="21" name="TextBox 20">
              <a:extLst>
                <a:ext uri="{FF2B5EF4-FFF2-40B4-BE49-F238E27FC236}">
                  <a16:creationId xmlns:a16="http://schemas.microsoft.com/office/drawing/2014/main" id="{4B3DB2EA-AF04-9DFC-1882-2B916BADEAF0}"/>
                </a:ext>
              </a:extLst>
            </p:cNvPr>
            <p:cNvSpPr txBox="1"/>
            <p:nvPr/>
          </p:nvSpPr>
          <p:spPr>
            <a:xfrm>
              <a:off x="6750333" y="2291016"/>
              <a:ext cx="2621563" cy="615553"/>
            </a:xfrm>
            <a:prstGeom prst="rect">
              <a:avLst/>
            </a:prstGeom>
            <a:noFill/>
          </p:spPr>
          <p:txBody>
            <a:bodyPr wrap="square" rtlCol="0">
              <a:spAutoFit/>
            </a:bodyPr>
            <a:lstStyle/>
            <a:p>
              <a:pPr algn="ctr"/>
              <a:r>
                <a:rPr lang="en-US" sz="2000" b="1" cap="all" dirty="0"/>
                <a:t>340,216</a:t>
              </a:r>
              <a:br>
                <a:rPr lang="en-US" sz="2000" cap="all" dirty="0"/>
              </a:br>
              <a:r>
                <a:rPr lang="en-US" sz="1400" dirty="0"/>
                <a:t>Pieces of equipment</a:t>
              </a:r>
              <a:endParaRPr lang="en-US" sz="2000" cap="all" dirty="0"/>
            </a:p>
          </p:txBody>
        </p:sp>
        <p:grpSp>
          <p:nvGrpSpPr>
            <p:cNvPr id="69" name="Group 68">
              <a:extLst>
                <a:ext uri="{FF2B5EF4-FFF2-40B4-BE49-F238E27FC236}">
                  <a16:creationId xmlns:a16="http://schemas.microsoft.com/office/drawing/2014/main" id="{33E17272-DC2F-9243-665E-CBCA5D2BA18B}"/>
                </a:ext>
              </a:extLst>
            </p:cNvPr>
            <p:cNvGrpSpPr/>
            <p:nvPr/>
          </p:nvGrpSpPr>
          <p:grpSpPr>
            <a:xfrm>
              <a:off x="6635862" y="1994112"/>
              <a:ext cx="2850505" cy="286385"/>
              <a:chOff x="6656468" y="1994112"/>
              <a:chExt cx="2850505" cy="286385"/>
            </a:xfrm>
          </p:grpSpPr>
          <p:pic>
            <p:nvPicPr>
              <p:cNvPr id="39" name="Picture 38">
                <a:extLst>
                  <a:ext uri="{FF2B5EF4-FFF2-40B4-BE49-F238E27FC236}">
                    <a16:creationId xmlns:a16="http://schemas.microsoft.com/office/drawing/2014/main" id="{CF58FD48-F78A-9484-9D40-F50626958D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6468" y="1994112"/>
                <a:ext cx="650295" cy="283619"/>
              </a:xfrm>
              <a:prstGeom prst="rect">
                <a:avLst/>
              </a:prstGeom>
              <a:noFill/>
            </p:spPr>
          </p:pic>
          <p:pic>
            <p:nvPicPr>
              <p:cNvPr id="40" name="Picture 39">
                <a:extLst>
                  <a:ext uri="{FF2B5EF4-FFF2-40B4-BE49-F238E27FC236}">
                    <a16:creationId xmlns:a16="http://schemas.microsoft.com/office/drawing/2014/main" id="{79882659-BDE4-C0EC-B17D-35D15BAFDB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9871" y="1994112"/>
                <a:ext cx="650295" cy="283619"/>
              </a:xfrm>
              <a:prstGeom prst="rect">
                <a:avLst/>
              </a:prstGeom>
            </p:spPr>
          </p:pic>
          <p:pic>
            <p:nvPicPr>
              <p:cNvPr id="41" name="Picture 40">
                <a:extLst>
                  <a:ext uri="{FF2B5EF4-FFF2-40B4-BE49-F238E27FC236}">
                    <a16:creationId xmlns:a16="http://schemas.microsoft.com/office/drawing/2014/main" id="{694AB050-A17E-B51E-071D-A1C0944F14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3274" y="1994112"/>
                <a:ext cx="650295" cy="283619"/>
              </a:xfrm>
              <a:prstGeom prst="rect">
                <a:avLst/>
              </a:prstGeom>
            </p:spPr>
          </p:pic>
          <p:pic>
            <p:nvPicPr>
              <p:cNvPr id="42" name="Picture 41">
                <a:extLst>
                  <a:ext uri="{FF2B5EF4-FFF2-40B4-BE49-F238E27FC236}">
                    <a16:creationId xmlns:a16="http://schemas.microsoft.com/office/drawing/2014/main" id="{FB794675-F50D-9AF3-FB05-CBC968B861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56678" y="1996878"/>
                <a:ext cx="650295" cy="283619"/>
              </a:xfrm>
              <a:prstGeom prst="rect">
                <a:avLst/>
              </a:prstGeom>
            </p:spPr>
          </p:pic>
        </p:grpSp>
      </p:grpSp>
      <p:grpSp>
        <p:nvGrpSpPr>
          <p:cNvPr id="68" name="Group 67">
            <a:extLst>
              <a:ext uri="{FF2B5EF4-FFF2-40B4-BE49-F238E27FC236}">
                <a16:creationId xmlns:a16="http://schemas.microsoft.com/office/drawing/2014/main" id="{728D95AB-F880-BF1B-BB17-5F8D27663DC1}"/>
              </a:ext>
            </a:extLst>
          </p:cNvPr>
          <p:cNvGrpSpPr/>
          <p:nvPr/>
        </p:nvGrpSpPr>
        <p:grpSpPr>
          <a:xfrm>
            <a:off x="6875051" y="3117065"/>
            <a:ext cx="2372127" cy="3009284"/>
            <a:chOff x="6723399" y="3335090"/>
            <a:chExt cx="2372127" cy="3009284"/>
          </a:xfrm>
        </p:grpSpPr>
        <p:grpSp>
          <p:nvGrpSpPr>
            <p:cNvPr id="63" name="Group 62">
              <a:extLst>
                <a:ext uri="{FF2B5EF4-FFF2-40B4-BE49-F238E27FC236}">
                  <a16:creationId xmlns:a16="http://schemas.microsoft.com/office/drawing/2014/main" id="{A112F266-7763-4344-3711-B358FA6D000B}"/>
                </a:ext>
              </a:extLst>
            </p:cNvPr>
            <p:cNvGrpSpPr/>
            <p:nvPr/>
          </p:nvGrpSpPr>
          <p:grpSpPr>
            <a:xfrm>
              <a:off x="6723399" y="3335090"/>
              <a:ext cx="1202573" cy="862972"/>
              <a:chOff x="6723399" y="3335090"/>
              <a:chExt cx="1202573" cy="862972"/>
            </a:xfrm>
          </p:grpSpPr>
          <p:pic>
            <p:nvPicPr>
              <p:cNvPr id="23" name="Picture 22">
                <a:extLst>
                  <a:ext uri="{FF2B5EF4-FFF2-40B4-BE49-F238E27FC236}">
                    <a16:creationId xmlns:a16="http://schemas.microsoft.com/office/drawing/2014/main" id="{A22F8809-0124-FEEE-2BC9-0B733FB224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08688" y="3335090"/>
                <a:ext cx="631994" cy="365045"/>
              </a:xfrm>
              <a:prstGeom prst="rect">
                <a:avLst/>
              </a:prstGeom>
            </p:spPr>
          </p:pic>
          <p:sp>
            <p:nvSpPr>
              <p:cNvPr id="24" name="Rectangle 23">
                <a:extLst>
                  <a:ext uri="{FF2B5EF4-FFF2-40B4-BE49-F238E27FC236}">
                    <a16:creationId xmlns:a16="http://schemas.microsoft.com/office/drawing/2014/main" id="{DE609043-DF6D-6E36-C1EA-26B997A3AE6A}"/>
                  </a:ext>
                </a:extLst>
              </p:cNvPr>
              <p:cNvSpPr/>
              <p:nvPr/>
            </p:nvSpPr>
            <p:spPr>
              <a:xfrm>
                <a:off x="6723399" y="3736397"/>
                <a:ext cx="1202573" cy="461665"/>
              </a:xfrm>
              <a:prstGeom prst="rect">
                <a:avLst/>
              </a:prstGeom>
            </p:spPr>
            <p:txBody>
              <a:bodyPr wrap="none">
                <a:spAutoFit/>
              </a:bodyPr>
              <a:lstStyle/>
              <a:p>
                <a:pPr algn="ctr">
                  <a:spcAft>
                    <a:spcPts val="300"/>
                  </a:spcAft>
                  <a:buClr>
                    <a:srgbClr val="00B0F0"/>
                  </a:buClr>
                </a:pPr>
                <a:r>
                  <a:rPr lang="en-US" sz="1400" b="1" cap="all" dirty="0"/>
                  <a:t>284,344</a:t>
                </a:r>
                <a:br>
                  <a:rPr lang="en-US" sz="1100" cap="all" dirty="0"/>
                </a:br>
                <a:r>
                  <a:rPr lang="en-US" sz="1000" dirty="0"/>
                  <a:t>Wheeled vehicles</a:t>
                </a:r>
                <a:endParaRPr lang="en-US" sz="1100" cap="all" dirty="0"/>
              </a:p>
            </p:txBody>
          </p:sp>
        </p:grpSp>
        <p:grpSp>
          <p:nvGrpSpPr>
            <p:cNvPr id="65" name="Group 64">
              <a:extLst>
                <a:ext uri="{FF2B5EF4-FFF2-40B4-BE49-F238E27FC236}">
                  <a16:creationId xmlns:a16="http://schemas.microsoft.com/office/drawing/2014/main" id="{CCAA5A3D-13CA-B095-05A2-DE342BFDDE07}"/>
                </a:ext>
              </a:extLst>
            </p:cNvPr>
            <p:cNvGrpSpPr/>
            <p:nvPr/>
          </p:nvGrpSpPr>
          <p:grpSpPr>
            <a:xfrm>
              <a:off x="7952263" y="3439661"/>
              <a:ext cx="1143263" cy="758401"/>
              <a:chOff x="7952263" y="3439661"/>
              <a:chExt cx="1143263" cy="758401"/>
            </a:xfrm>
          </p:grpSpPr>
          <p:pic>
            <p:nvPicPr>
              <p:cNvPr id="26" name="Picture 25">
                <a:extLst>
                  <a:ext uri="{FF2B5EF4-FFF2-40B4-BE49-F238E27FC236}">
                    <a16:creationId xmlns:a16="http://schemas.microsoft.com/office/drawing/2014/main" id="{FE61B17D-ED8D-857A-FCD6-8B55B3E4F0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54450" y="3439661"/>
                <a:ext cx="538888" cy="260474"/>
              </a:xfrm>
              <a:prstGeom prst="rect">
                <a:avLst/>
              </a:prstGeom>
            </p:spPr>
          </p:pic>
          <p:sp>
            <p:nvSpPr>
              <p:cNvPr id="27" name="Rectangle 26">
                <a:extLst>
                  <a:ext uri="{FF2B5EF4-FFF2-40B4-BE49-F238E27FC236}">
                    <a16:creationId xmlns:a16="http://schemas.microsoft.com/office/drawing/2014/main" id="{5FCC1426-5930-38EB-A83B-98146E034DB2}"/>
                  </a:ext>
                </a:extLst>
              </p:cNvPr>
              <p:cNvSpPr/>
              <p:nvPr/>
            </p:nvSpPr>
            <p:spPr>
              <a:xfrm>
                <a:off x="7952263" y="3736397"/>
                <a:ext cx="1143263" cy="461665"/>
              </a:xfrm>
              <a:prstGeom prst="rect">
                <a:avLst/>
              </a:prstGeom>
            </p:spPr>
            <p:txBody>
              <a:bodyPr wrap="none">
                <a:spAutoFit/>
              </a:bodyPr>
              <a:lstStyle/>
              <a:p>
                <a:pPr algn="ctr">
                  <a:spcAft>
                    <a:spcPts val="300"/>
                  </a:spcAft>
                  <a:buClr>
                    <a:srgbClr val="00B0F0"/>
                  </a:buClr>
                </a:pPr>
                <a:r>
                  <a:rPr lang="en-US" sz="1400" b="1" cap="all" dirty="0"/>
                  <a:t>26,232</a:t>
                </a:r>
                <a:br>
                  <a:rPr lang="en-US" sz="1100" cap="all" dirty="0"/>
                </a:br>
                <a:r>
                  <a:rPr lang="en-US" sz="1000" dirty="0"/>
                  <a:t>Combat vehicles</a:t>
                </a:r>
                <a:endParaRPr lang="en-US" sz="1100" cap="all" dirty="0"/>
              </a:p>
            </p:txBody>
          </p:sp>
        </p:grpSp>
        <p:grpSp>
          <p:nvGrpSpPr>
            <p:cNvPr id="62" name="Group 61">
              <a:extLst>
                <a:ext uri="{FF2B5EF4-FFF2-40B4-BE49-F238E27FC236}">
                  <a16:creationId xmlns:a16="http://schemas.microsoft.com/office/drawing/2014/main" id="{01EBD772-6098-CF4A-10EE-DC99C6CDD9E4}"/>
                </a:ext>
              </a:extLst>
            </p:cNvPr>
            <p:cNvGrpSpPr/>
            <p:nvPr/>
          </p:nvGrpSpPr>
          <p:grpSpPr>
            <a:xfrm>
              <a:off x="6806840" y="4477323"/>
              <a:ext cx="1035691" cy="789267"/>
              <a:chOff x="6823284" y="4554926"/>
              <a:chExt cx="1035691" cy="789267"/>
            </a:xfrm>
          </p:grpSpPr>
          <p:pic>
            <p:nvPicPr>
              <p:cNvPr id="29" name="Picture 28">
                <a:extLst>
                  <a:ext uri="{FF2B5EF4-FFF2-40B4-BE49-F238E27FC236}">
                    <a16:creationId xmlns:a16="http://schemas.microsoft.com/office/drawing/2014/main" id="{CB46EBB2-3C02-414E-16B7-63D5B98FD5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12216" y="4554926"/>
                <a:ext cx="657826" cy="321082"/>
              </a:xfrm>
              <a:prstGeom prst="rect">
                <a:avLst/>
              </a:prstGeom>
            </p:spPr>
          </p:pic>
          <p:sp>
            <p:nvSpPr>
              <p:cNvPr id="30" name="Rectangle 29">
                <a:extLst>
                  <a:ext uri="{FF2B5EF4-FFF2-40B4-BE49-F238E27FC236}">
                    <a16:creationId xmlns:a16="http://schemas.microsoft.com/office/drawing/2014/main" id="{019E42A9-5D9E-3CBE-B575-83F6E331EC47}"/>
                  </a:ext>
                </a:extLst>
              </p:cNvPr>
              <p:cNvSpPr/>
              <p:nvPr/>
            </p:nvSpPr>
            <p:spPr>
              <a:xfrm>
                <a:off x="6823284" y="4882528"/>
                <a:ext cx="1035691" cy="461665"/>
              </a:xfrm>
              <a:prstGeom prst="rect">
                <a:avLst/>
              </a:prstGeom>
            </p:spPr>
            <p:txBody>
              <a:bodyPr wrap="square">
                <a:spAutoFit/>
              </a:bodyPr>
              <a:lstStyle/>
              <a:p>
                <a:pPr algn="ctr">
                  <a:spcAft>
                    <a:spcPts val="300"/>
                  </a:spcAft>
                  <a:buClr>
                    <a:srgbClr val="00B0F0"/>
                  </a:buClr>
                </a:pPr>
                <a:r>
                  <a:rPr lang="en-US" sz="1400" b="1" cap="all" dirty="0"/>
                  <a:t>20,742</a:t>
                </a:r>
                <a:br>
                  <a:rPr lang="en-US" sz="1100" cap="all" dirty="0"/>
                </a:br>
                <a:r>
                  <a:rPr lang="en-US" sz="1000" dirty="0"/>
                  <a:t>MRAP vehicles</a:t>
                </a:r>
                <a:endParaRPr lang="en-US" sz="1100" cap="all" dirty="0"/>
              </a:p>
            </p:txBody>
          </p:sp>
        </p:grpSp>
        <p:grpSp>
          <p:nvGrpSpPr>
            <p:cNvPr id="66" name="Group 65">
              <a:extLst>
                <a:ext uri="{FF2B5EF4-FFF2-40B4-BE49-F238E27FC236}">
                  <a16:creationId xmlns:a16="http://schemas.microsoft.com/office/drawing/2014/main" id="{B82E2766-6574-F044-10CF-69CCB2EAF26F}"/>
                </a:ext>
              </a:extLst>
            </p:cNvPr>
            <p:cNvGrpSpPr/>
            <p:nvPr/>
          </p:nvGrpSpPr>
          <p:grpSpPr>
            <a:xfrm>
              <a:off x="8191027" y="4592025"/>
              <a:ext cx="665734" cy="700480"/>
              <a:chOff x="8191027" y="4643713"/>
              <a:chExt cx="665734" cy="700480"/>
            </a:xfrm>
          </p:grpSpPr>
          <p:pic>
            <p:nvPicPr>
              <p:cNvPr id="32" name="Picture 31">
                <a:extLst>
                  <a:ext uri="{FF2B5EF4-FFF2-40B4-BE49-F238E27FC236}">
                    <a16:creationId xmlns:a16="http://schemas.microsoft.com/office/drawing/2014/main" id="{76D23353-F80A-D8A5-4D0F-1A9694ECA86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8191027" y="4643713"/>
                <a:ext cx="665734" cy="201405"/>
              </a:xfrm>
              <a:prstGeom prst="rect">
                <a:avLst/>
              </a:prstGeom>
            </p:spPr>
          </p:pic>
          <p:sp>
            <p:nvSpPr>
              <p:cNvPr id="33" name="Rectangle 32">
                <a:extLst>
                  <a:ext uri="{FF2B5EF4-FFF2-40B4-BE49-F238E27FC236}">
                    <a16:creationId xmlns:a16="http://schemas.microsoft.com/office/drawing/2014/main" id="{1C14116A-E925-66A3-7424-D4354C2EB013}"/>
                  </a:ext>
                </a:extLst>
              </p:cNvPr>
              <p:cNvSpPr/>
              <p:nvPr/>
            </p:nvSpPr>
            <p:spPr>
              <a:xfrm>
                <a:off x="8191111" y="4882528"/>
                <a:ext cx="665567" cy="461665"/>
              </a:xfrm>
              <a:prstGeom prst="rect">
                <a:avLst/>
              </a:prstGeom>
            </p:spPr>
            <p:txBody>
              <a:bodyPr wrap="none">
                <a:spAutoFit/>
              </a:bodyPr>
              <a:lstStyle/>
              <a:p>
                <a:pPr algn="ctr">
                  <a:spcAft>
                    <a:spcPts val="300"/>
                  </a:spcAft>
                  <a:buClr>
                    <a:srgbClr val="00B0F0"/>
                  </a:buClr>
                </a:pPr>
                <a:r>
                  <a:rPr lang="en-US" sz="1400" b="1" cap="all" dirty="0"/>
                  <a:t>4,300</a:t>
                </a:r>
                <a:br>
                  <a:rPr lang="en-US" sz="1100" cap="all" dirty="0"/>
                </a:br>
                <a:r>
                  <a:rPr lang="en-US" sz="1000" dirty="0"/>
                  <a:t>Aircraft</a:t>
                </a:r>
                <a:endParaRPr lang="en-US" sz="1100" cap="all" dirty="0"/>
              </a:p>
            </p:txBody>
          </p:sp>
        </p:grpSp>
        <p:grpSp>
          <p:nvGrpSpPr>
            <p:cNvPr id="67" name="Group 66">
              <a:extLst>
                <a:ext uri="{FF2B5EF4-FFF2-40B4-BE49-F238E27FC236}">
                  <a16:creationId xmlns:a16="http://schemas.microsoft.com/office/drawing/2014/main" id="{29F3FF4F-EF2F-2E6B-E3A4-AD8BC66C0DBB}"/>
                </a:ext>
              </a:extLst>
            </p:cNvPr>
            <p:cNvGrpSpPr/>
            <p:nvPr/>
          </p:nvGrpSpPr>
          <p:grpSpPr>
            <a:xfrm>
              <a:off x="8083275" y="5686468"/>
              <a:ext cx="881238" cy="657906"/>
              <a:chOff x="8083275" y="5686468"/>
              <a:chExt cx="881238" cy="657906"/>
            </a:xfrm>
          </p:grpSpPr>
          <p:pic>
            <p:nvPicPr>
              <p:cNvPr id="35" name="Picture 34">
                <a:extLst>
                  <a:ext uri="{FF2B5EF4-FFF2-40B4-BE49-F238E27FC236}">
                    <a16:creationId xmlns:a16="http://schemas.microsoft.com/office/drawing/2014/main" id="{6D52FC65-5AB7-3DB2-820F-E61A8561C2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83275" y="5686468"/>
                <a:ext cx="881238" cy="159738"/>
              </a:xfrm>
              <a:prstGeom prst="rect">
                <a:avLst/>
              </a:prstGeom>
            </p:spPr>
          </p:pic>
          <p:sp>
            <p:nvSpPr>
              <p:cNvPr id="36" name="Rectangle 35">
                <a:extLst>
                  <a:ext uri="{FF2B5EF4-FFF2-40B4-BE49-F238E27FC236}">
                    <a16:creationId xmlns:a16="http://schemas.microsoft.com/office/drawing/2014/main" id="{3B58A0DD-C17F-329A-F4F4-0EE3DBF0C6B1}"/>
                  </a:ext>
                </a:extLst>
              </p:cNvPr>
              <p:cNvSpPr/>
              <p:nvPr/>
            </p:nvSpPr>
            <p:spPr>
              <a:xfrm>
                <a:off x="8140617" y="5882709"/>
                <a:ext cx="766555" cy="461665"/>
              </a:xfrm>
              <a:prstGeom prst="rect">
                <a:avLst/>
              </a:prstGeom>
            </p:spPr>
            <p:txBody>
              <a:bodyPr wrap="none">
                <a:spAutoFit/>
              </a:bodyPr>
              <a:lstStyle/>
              <a:p>
                <a:pPr algn="ctr">
                  <a:spcAft>
                    <a:spcPts val="300"/>
                  </a:spcAft>
                  <a:buClr>
                    <a:srgbClr val="00B0F0"/>
                  </a:buClr>
                </a:pPr>
                <a:r>
                  <a:rPr lang="en-US" sz="1400" b="1" cap="all" dirty="0"/>
                  <a:t>132</a:t>
                </a:r>
                <a:br>
                  <a:rPr lang="en-US" sz="1100" cap="all" dirty="0"/>
                </a:br>
                <a:r>
                  <a:rPr lang="en-US" sz="1000" dirty="0"/>
                  <a:t>Watercraft</a:t>
                </a:r>
                <a:endParaRPr lang="en-US" sz="1100" cap="all" dirty="0"/>
              </a:p>
            </p:txBody>
          </p:sp>
        </p:grpSp>
        <p:grpSp>
          <p:nvGrpSpPr>
            <p:cNvPr id="64" name="Group 63">
              <a:extLst>
                <a:ext uri="{FF2B5EF4-FFF2-40B4-BE49-F238E27FC236}">
                  <a16:creationId xmlns:a16="http://schemas.microsoft.com/office/drawing/2014/main" id="{5FCA4A74-51AB-3A3C-00A9-27655C0D6712}"/>
                </a:ext>
              </a:extLst>
            </p:cNvPr>
            <p:cNvGrpSpPr/>
            <p:nvPr/>
          </p:nvGrpSpPr>
          <p:grpSpPr>
            <a:xfrm>
              <a:off x="6776298" y="5545851"/>
              <a:ext cx="1096775" cy="798523"/>
              <a:chOff x="6776298" y="5545851"/>
              <a:chExt cx="1096775" cy="798523"/>
            </a:xfrm>
          </p:grpSpPr>
          <p:sp>
            <p:nvSpPr>
              <p:cNvPr id="38" name="Rectangle 37">
                <a:extLst>
                  <a:ext uri="{FF2B5EF4-FFF2-40B4-BE49-F238E27FC236}">
                    <a16:creationId xmlns:a16="http://schemas.microsoft.com/office/drawing/2014/main" id="{6F2F4D0E-21B5-0CF1-1EBF-98D1930134ED}"/>
                  </a:ext>
                </a:extLst>
              </p:cNvPr>
              <p:cNvSpPr/>
              <p:nvPr/>
            </p:nvSpPr>
            <p:spPr>
              <a:xfrm>
                <a:off x="6776298" y="5882709"/>
                <a:ext cx="1096775" cy="461665"/>
              </a:xfrm>
              <a:prstGeom prst="rect">
                <a:avLst/>
              </a:prstGeom>
            </p:spPr>
            <p:txBody>
              <a:bodyPr wrap="none">
                <a:spAutoFit/>
              </a:bodyPr>
              <a:lstStyle/>
              <a:p>
                <a:pPr algn="ctr">
                  <a:buClr>
                    <a:srgbClr val="00B0F0"/>
                  </a:buClr>
                </a:pPr>
                <a:r>
                  <a:rPr lang="en-US" sz="1400" b="1" cap="all" dirty="0"/>
                  <a:t>4,466</a:t>
                </a:r>
                <a:br>
                  <a:rPr lang="en-US" sz="1100" cap="all" dirty="0"/>
                </a:br>
                <a:r>
                  <a:rPr lang="en-US" sz="1000" dirty="0"/>
                  <a:t>Stryker vehicles</a:t>
                </a:r>
              </a:p>
            </p:txBody>
          </p:sp>
          <p:grpSp>
            <p:nvGrpSpPr>
              <p:cNvPr id="43" name="Group 42">
                <a:extLst>
                  <a:ext uri="{FF2B5EF4-FFF2-40B4-BE49-F238E27FC236}">
                    <a16:creationId xmlns:a16="http://schemas.microsoft.com/office/drawing/2014/main" id="{E7B6CDDA-485D-F5D3-3B99-34358B27BEB1}"/>
                  </a:ext>
                </a:extLst>
              </p:cNvPr>
              <p:cNvGrpSpPr/>
              <p:nvPr/>
            </p:nvGrpSpPr>
            <p:grpSpPr>
              <a:xfrm>
                <a:off x="6962225" y="5545851"/>
                <a:ext cx="724920" cy="300355"/>
                <a:chOff x="3770888" y="2403335"/>
                <a:chExt cx="3754705" cy="1540090"/>
              </a:xfrm>
              <a:solidFill>
                <a:schemeClr val="tx2"/>
              </a:solidFill>
            </p:grpSpPr>
            <p:sp>
              <p:nvSpPr>
                <p:cNvPr id="44" name="Oval 43">
                  <a:extLst>
                    <a:ext uri="{FF2B5EF4-FFF2-40B4-BE49-F238E27FC236}">
                      <a16:creationId xmlns:a16="http://schemas.microsoft.com/office/drawing/2014/main" id="{2BF7A406-4342-CCFE-1891-FDEF24A26727}"/>
                    </a:ext>
                  </a:extLst>
                </p:cNvPr>
                <p:cNvSpPr/>
                <p:nvPr/>
              </p:nvSpPr>
              <p:spPr>
                <a:xfrm>
                  <a:off x="4443324" y="3413901"/>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516F0FB-26BE-D8E6-4882-47F080EB6695}"/>
                    </a:ext>
                  </a:extLst>
                </p:cNvPr>
                <p:cNvSpPr/>
                <p:nvPr/>
              </p:nvSpPr>
              <p:spPr>
                <a:xfrm>
                  <a:off x="5088370" y="3413901"/>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A461FC8-E0AD-985A-1E36-136B7E309CC9}"/>
                    </a:ext>
                  </a:extLst>
                </p:cNvPr>
                <p:cNvSpPr/>
                <p:nvPr/>
              </p:nvSpPr>
              <p:spPr>
                <a:xfrm>
                  <a:off x="5733417" y="3413901"/>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626498-5A28-C8D1-EE1F-45EE79547D11}"/>
                    </a:ext>
                  </a:extLst>
                </p:cNvPr>
                <p:cNvSpPr/>
                <p:nvPr/>
              </p:nvSpPr>
              <p:spPr>
                <a:xfrm>
                  <a:off x="6378458" y="3413901"/>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64">
                  <a:extLst>
                    <a:ext uri="{FF2B5EF4-FFF2-40B4-BE49-F238E27FC236}">
                      <a16:creationId xmlns:a16="http://schemas.microsoft.com/office/drawing/2014/main" id="{663C8F13-73DD-FFA3-1A49-3DCAD92749BF}"/>
                    </a:ext>
                  </a:extLst>
                </p:cNvPr>
                <p:cNvSpPr/>
                <p:nvPr/>
              </p:nvSpPr>
              <p:spPr>
                <a:xfrm>
                  <a:off x="3770888" y="2403335"/>
                  <a:ext cx="3754705" cy="1343279"/>
                </a:xfrm>
                <a:custGeom>
                  <a:avLst/>
                  <a:gdLst>
                    <a:gd name="connsiteX0" fmla="*/ 0 w 3754705"/>
                    <a:gd name="connsiteY0" fmla="*/ 995320 h 1343277"/>
                    <a:gd name="connsiteX1" fmla="*/ 517891 w 3754705"/>
                    <a:gd name="connsiteY1" fmla="*/ 1343277 h 1343277"/>
                    <a:gd name="connsiteX2" fmla="*/ 679731 w 3754705"/>
                    <a:gd name="connsiteY2" fmla="*/ 962952 h 1343277"/>
                    <a:gd name="connsiteX3" fmla="*/ 3244907 w 3754705"/>
                    <a:gd name="connsiteY3" fmla="*/ 987228 h 1343277"/>
                    <a:gd name="connsiteX4" fmla="*/ 3252999 w 3754705"/>
                    <a:gd name="connsiteY4" fmla="*/ 1319001 h 1343277"/>
                    <a:gd name="connsiteX5" fmla="*/ 3414839 w 3754705"/>
                    <a:gd name="connsiteY5" fmla="*/ 1319001 h 1343277"/>
                    <a:gd name="connsiteX6" fmla="*/ 3592864 w 3754705"/>
                    <a:gd name="connsiteY6" fmla="*/ 1132884 h 1343277"/>
                    <a:gd name="connsiteX7" fmla="*/ 3584772 w 3754705"/>
                    <a:gd name="connsiteY7" fmla="*/ 987228 h 1343277"/>
                    <a:gd name="connsiteX8" fmla="*/ 3576680 w 3754705"/>
                    <a:gd name="connsiteY8" fmla="*/ 882031 h 1343277"/>
                    <a:gd name="connsiteX9" fmla="*/ 3714245 w 3754705"/>
                    <a:gd name="connsiteY9" fmla="*/ 898215 h 1343277"/>
                    <a:gd name="connsiteX10" fmla="*/ 3754705 w 3754705"/>
                    <a:gd name="connsiteY10" fmla="*/ 566442 h 1343277"/>
                    <a:gd name="connsiteX11" fmla="*/ 3584772 w 3754705"/>
                    <a:gd name="connsiteY11" fmla="*/ 542166 h 1343277"/>
                    <a:gd name="connsiteX12" fmla="*/ 3544312 w 3754705"/>
                    <a:gd name="connsiteY12" fmla="*/ 501706 h 1343277"/>
                    <a:gd name="connsiteX13" fmla="*/ 3560496 w 3754705"/>
                    <a:gd name="connsiteY13" fmla="*/ 364141 h 1343277"/>
                    <a:gd name="connsiteX14" fmla="*/ 3455300 w 3754705"/>
                    <a:gd name="connsiteY14" fmla="*/ 347957 h 1343277"/>
                    <a:gd name="connsiteX15" fmla="*/ 3439116 w 3754705"/>
                    <a:gd name="connsiteY15" fmla="*/ 493614 h 1343277"/>
                    <a:gd name="connsiteX16" fmla="*/ 2921225 w 3754705"/>
                    <a:gd name="connsiteY16" fmla="*/ 477430 h 1343277"/>
                    <a:gd name="connsiteX17" fmla="*/ 2913133 w 3754705"/>
                    <a:gd name="connsiteY17" fmla="*/ 331773 h 1343277"/>
                    <a:gd name="connsiteX18" fmla="*/ 2888857 w 3754705"/>
                    <a:gd name="connsiteY18" fmla="*/ 331773 h 1343277"/>
                    <a:gd name="connsiteX19" fmla="*/ 2880765 w 3754705"/>
                    <a:gd name="connsiteY19" fmla="*/ 501706 h 1343277"/>
                    <a:gd name="connsiteX20" fmla="*/ 2799845 w 3754705"/>
                    <a:gd name="connsiteY20" fmla="*/ 485522 h 1343277"/>
                    <a:gd name="connsiteX21" fmla="*/ 2791753 w 3754705"/>
                    <a:gd name="connsiteY21" fmla="*/ 412693 h 1343277"/>
                    <a:gd name="connsiteX22" fmla="*/ 2492347 w 3754705"/>
                    <a:gd name="connsiteY22" fmla="*/ 404601 h 1343277"/>
                    <a:gd name="connsiteX23" fmla="*/ 2500439 w 3754705"/>
                    <a:gd name="connsiteY23" fmla="*/ 501706 h 1343277"/>
                    <a:gd name="connsiteX24" fmla="*/ 2354783 w 3754705"/>
                    <a:gd name="connsiteY24" fmla="*/ 493614 h 1343277"/>
                    <a:gd name="connsiteX25" fmla="*/ 2370967 w 3754705"/>
                    <a:gd name="connsiteY25" fmla="*/ 356049 h 1343277"/>
                    <a:gd name="connsiteX26" fmla="*/ 1844985 w 3754705"/>
                    <a:gd name="connsiteY26" fmla="*/ 339865 h 1343277"/>
                    <a:gd name="connsiteX27" fmla="*/ 1844985 w 3754705"/>
                    <a:gd name="connsiteY27" fmla="*/ 129472 h 1343277"/>
                    <a:gd name="connsiteX28" fmla="*/ 2095838 w 3754705"/>
                    <a:gd name="connsiteY28" fmla="*/ 121380 h 1343277"/>
                    <a:gd name="connsiteX29" fmla="*/ 2095838 w 3754705"/>
                    <a:gd name="connsiteY29" fmla="*/ 0 h 1343277"/>
                    <a:gd name="connsiteX30" fmla="*/ 1513211 w 3754705"/>
                    <a:gd name="connsiteY30" fmla="*/ 16184 h 1343277"/>
                    <a:gd name="connsiteX31" fmla="*/ 1521303 w 3754705"/>
                    <a:gd name="connsiteY31" fmla="*/ 97104 h 1343277"/>
                    <a:gd name="connsiteX32" fmla="*/ 1691236 w 3754705"/>
                    <a:gd name="connsiteY32" fmla="*/ 80920 h 1343277"/>
                    <a:gd name="connsiteX33" fmla="*/ 1699328 w 3754705"/>
                    <a:gd name="connsiteY33" fmla="*/ 186116 h 1343277"/>
                    <a:gd name="connsiteX34" fmla="*/ 1602224 w 3754705"/>
                    <a:gd name="connsiteY34" fmla="*/ 178024 h 1343277"/>
                    <a:gd name="connsiteX35" fmla="*/ 1610316 w 3754705"/>
                    <a:gd name="connsiteY35" fmla="*/ 234669 h 1343277"/>
                    <a:gd name="connsiteX36" fmla="*/ 1675052 w 3754705"/>
                    <a:gd name="connsiteY36" fmla="*/ 226577 h 1343277"/>
                    <a:gd name="connsiteX37" fmla="*/ 1691236 w 3754705"/>
                    <a:gd name="connsiteY37" fmla="*/ 339865 h 1343277"/>
                    <a:gd name="connsiteX38" fmla="*/ 1602224 w 3754705"/>
                    <a:gd name="connsiteY38" fmla="*/ 331773 h 1343277"/>
                    <a:gd name="connsiteX39" fmla="*/ 1602224 w 3754705"/>
                    <a:gd name="connsiteY39" fmla="*/ 420785 h 1343277"/>
                    <a:gd name="connsiteX40" fmla="*/ 1675052 w 3754705"/>
                    <a:gd name="connsiteY40" fmla="*/ 485522 h 1343277"/>
                    <a:gd name="connsiteX41" fmla="*/ 971045 w 3754705"/>
                    <a:gd name="connsiteY41" fmla="*/ 493614 h 1343277"/>
                    <a:gd name="connsiteX42" fmla="*/ 639271 w 3754705"/>
                    <a:gd name="connsiteY42" fmla="*/ 614994 h 1343277"/>
                    <a:gd name="connsiteX43" fmla="*/ 639271 w 3754705"/>
                    <a:gd name="connsiteY43" fmla="*/ 679730 h 1343277"/>
                    <a:gd name="connsiteX44" fmla="*/ 501707 w 3754705"/>
                    <a:gd name="connsiteY44" fmla="*/ 695915 h 1343277"/>
                    <a:gd name="connsiteX45" fmla="*/ 477431 w 3754705"/>
                    <a:gd name="connsiteY45" fmla="*/ 695915 h 1343277"/>
                    <a:gd name="connsiteX46" fmla="*/ 485523 w 3754705"/>
                    <a:gd name="connsiteY46" fmla="*/ 477430 h 1343277"/>
                    <a:gd name="connsiteX47" fmla="*/ 436970 w 3754705"/>
                    <a:gd name="connsiteY47" fmla="*/ 477430 h 1343277"/>
                    <a:gd name="connsiteX48" fmla="*/ 412694 w 3754705"/>
                    <a:gd name="connsiteY48" fmla="*/ 590718 h 1343277"/>
                    <a:gd name="connsiteX49" fmla="*/ 356050 w 3754705"/>
                    <a:gd name="connsiteY49" fmla="*/ 736375 h 1343277"/>
                    <a:gd name="connsiteX50" fmla="*/ 24277 w 3754705"/>
                    <a:gd name="connsiteY50" fmla="*/ 720191 h 1343277"/>
                    <a:gd name="connsiteX51" fmla="*/ 0 w 3754705"/>
                    <a:gd name="connsiteY51" fmla="*/ 995320 h 13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754705" h="1343277">
                      <a:moveTo>
                        <a:pt x="0" y="995320"/>
                      </a:moveTo>
                      <a:lnTo>
                        <a:pt x="517891" y="1343277"/>
                      </a:lnTo>
                      <a:lnTo>
                        <a:pt x="679731" y="962952"/>
                      </a:lnTo>
                      <a:lnTo>
                        <a:pt x="3244907" y="987228"/>
                      </a:lnTo>
                      <a:lnTo>
                        <a:pt x="3252999" y="1319001"/>
                      </a:lnTo>
                      <a:lnTo>
                        <a:pt x="3414839" y="1319001"/>
                      </a:lnTo>
                      <a:lnTo>
                        <a:pt x="3592864" y="1132884"/>
                      </a:lnTo>
                      <a:lnTo>
                        <a:pt x="3584772" y="987228"/>
                      </a:lnTo>
                      <a:lnTo>
                        <a:pt x="3576680" y="882031"/>
                      </a:lnTo>
                      <a:lnTo>
                        <a:pt x="3714245" y="898215"/>
                      </a:lnTo>
                      <a:lnTo>
                        <a:pt x="3754705" y="566442"/>
                      </a:lnTo>
                      <a:lnTo>
                        <a:pt x="3584772" y="542166"/>
                      </a:lnTo>
                      <a:lnTo>
                        <a:pt x="3544312" y="501706"/>
                      </a:lnTo>
                      <a:lnTo>
                        <a:pt x="3560496" y="364141"/>
                      </a:lnTo>
                      <a:lnTo>
                        <a:pt x="3455300" y="347957"/>
                      </a:lnTo>
                      <a:lnTo>
                        <a:pt x="3439116" y="493614"/>
                      </a:lnTo>
                      <a:lnTo>
                        <a:pt x="2921225" y="477430"/>
                      </a:lnTo>
                      <a:lnTo>
                        <a:pt x="2913133" y="331773"/>
                      </a:lnTo>
                      <a:lnTo>
                        <a:pt x="2888857" y="331773"/>
                      </a:lnTo>
                      <a:lnTo>
                        <a:pt x="2880765" y="501706"/>
                      </a:lnTo>
                      <a:lnTo>
                        <a:pt x="2799845" y="485522"/>
                      </a:lnTo>
                      <a:lnTo>
                        <a:pt x="2791753" y="412693"/>
                      </a:lnTo>
                      <a:lnTo>
                        <a:pt x="2492347" y="404601"/>
                      </a:lnTo>
                      <a:lnTo>
                        <a:pt x="2500439" y="501706"/>
                      </a:lnTo>
                      <a:lnTo>
                        <a:pt x="2354783" y="493614"/>
                      </a:lnTo>
                      <a:lnTo>
                        <a:pt x="2370967" y="356049"/>
                      </a:lnTo>
                      <a:lnTo>
                        <a:pt x="1844985" y="339865"/>
                      </a:lnTo>
                      <a:lnTo>
                        <a:pt x="1844985" y="129472"/>
                      </a:lnTo>
                      <a:lnTo>
                        <a:pt x="2095838" y="121380"/>
                      </a:lnTo>
                      <a:lnTo>
                        <a:pt x="2095838" y="0"/>
                      </a:lnTo>
                      <a:lnTo>
                        <a:pt x="1513211" y="16184"/>
                      </a:lnTo>
                      <a:lnTo>
                        <a:pt x="1521303" y="97104"/>
                      </a:lnTo>
                      <a:lnTo>
                        <a:pt x="1691236" y="80920"/>
                      </a:lnTo>
                      <a:lnTo>
                        <a:pt x="1699328" y="186116"/>
                      </a:lnTo>
                      <a:lnTo>
                        <a:pt x="1602224" y="178024"/>
                      </a:lnTo>
                      <a:lnTo>
                        <a:pt x="1610316" y="234669"/>
                      </a:lnTo>
                      <a:lnTo>
                        <a:pt x="1675052" y="226577"/>
                      </a:lnTo>
                      <a:lnTo>
                        <a:pt x="1691236" y="339865"/>
                      </a:lnTo>
                      <a:lnTo>
                        <a:pt x="1602224" y="331773"/>
                      </a:lnTo>
                      <a:lnTo>
                        <a:pt x="1602224" y="420785"/>
                      </a:lnTo>
                      <a:lnTo>
                        <a:pt x="1675052" y="485522"/>
                      </a:lnTo>
                      <a:lnTo>
                        <a:pt x="971045" y="493614"/>
                      </a:lnTo>
                      <a:lnTo>
                        <a:pt x="639271" y="614994"/>
                      </a:lnTo>
                      <a:lnTo>
                        <a:pt x="639271" y="679730"/>
                      </a:lnTo>
                      <a:lnTo>
                        <a:pt x="501707" y="695915"/>
                      </a:lnTo>
                      <a:lnTo>
                        <a:pt x="477431" y="695915"/>
                      </a:lnTo>
                      <a:lnTo>
                        <a:pt x="485523" y="477430"/>
                      </a:lnTo>
                      <a:lnTo>
                        <a:pt x="436970" y="477430"/>
                      </a:lnTo>
                      <a:lnTo>
                        <a:pt x="412694" y="590718"/>
                      </a:lnTo>
                      <a:lnTo>
                        <a:pt x="356050" y="736375"/>
                      </a:lnTo>
                      <a:lnTo>
                        <a:pt x="24277" y="720191"/>
                      </a:lnTo>
                      <a:lnTo>
                        <a:pt x="0" y="9953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9C45D788-AB6E-ACA1-D10F-E318D5726CFC}"/>
                    </a:ext>
                  </a:extLst>
                </p:cNvPr>
                <p:cNvCxnSpPr/>
                <p:nvPr/>
              </p:nvCxnSpPr>
              <p:spPr>
                <a:xfrm flipH="1">
                  <a:off x="4927391" y="2461218"/>
                  <a:ext cx="356708" cy="7981"/>
                </a:xfrm>
                <a:prstGeom prst="line">
                  <a:avLst/>
                </a:prstGeom>
                <a:grpFill/>
                <a:ln w="25400">
                  <a:noFill/>
                </a:ln>
              </p:spPr>
              <p:style>
                <a:lnRef idx="1">
                  <a:schemeClr val="accent1"/>
                </a:lnRef>
                <a:fillRef idx="0">
                  <a:schemeClr val="accent1"/>
                </a:fillRef>
                <a:effectRef idx="0">
                  <a:schemeClr val="accent1"/>
                </a:effectRef>
                <a:fontRef idx="minor">
                  <a:schemeClr val="tx1"/>
                </a:fontRef>
              </p:style>
            </p:cxnSp>
          </p:grpSp>
        </p:grpSp>
      </p:grpSp>
      <p:grpSp>
        <p:nvGrpSpPr>
          <p:cNvPr id="59" name="Group 58">
            <a:extLst>
              <a:ext uri="{FF2B5EF4-FFF2-40B4-BE49-F238E27FC236}">
                <a16:creationId xmlns:a16="http://schemas.microsoft.com/office/drawing/2014/main" id="{B6E19AB7-5229-E707-6F7B-C927EFB911EA}"/>
              </a:ext>
            </a:extLst>
          </p:cNvPr>
          <p:cNvGrpSpPr/>
          <p:nvPr/>
        </p:nvGrpSpPr>
        <p:grpSpPr>
          <a:xfrm>
            <a:off x="1948623" y="1621521"/>
            <a:ext cx="2278131" cy="579905"/>
            <a:chOff x="2142773" y="2022449"/>
            <a:chExt cx="1882753" cy="479260"/>
          </a:xfrm>
        </p:grpSpPr>
        <p:pic>
          <p:nvPicPr>
            <p:cNvPr id="5" name="Picture 4">
              <a:extLst>
                <a:ext uri="{FF2B5EF4-FFF2-40B4-BE49-F238E27FC236}">
                  <a16:creationId xmlns:a16="http://schemas.microsoft.com/office/drawing/2014/main" id="{14880D2E-3D34-D1FD-F48D-C17CFCE2749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42773" y="2022449"/>
              <a:ext cx="184190" cy="479260"/>
            </a:xfrm>
            <a:prstGeom prst="rect">
              <a:avLst/>
            </a:prstGeom>
          </p:spPr>
        </p:pic>
        <p:pic>
          <p:nvPicPr>
            <p:cNvPr id="50" name="Picture 49">
              <a:extLst>
                <a:ext uri="{FF2B5EF4-FFF2-40B4-BE49-F238E27FC236}">
                  <a16:creationId xmlns:a16="http://schemas.microsoft.com/office/drawing/2014/main" id="{0D93DC6C-D9C2-82B4-5F26-F59E5E87AA7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331502" y="2022449"/>
              <a:ext cx="184190" cy="479260"/>
            </a:xfrm>
            <a:prstGeom prst="rect">
              <a:avLst/>
            </a:prstGeom>
          </p:spPr>
        </p:pic>
        <p:pic>
          <p:nvPicPr>
            <p:cNvPr id="51" name="Picture 50">
              <a:extLst>
                <a:ext uri="{FF2B5EF4-FFF2-40B4-BE49-F238E27FC236}">
                  <a16:creationId xmlns:a16="http://schemas.microsoft.com/office/drawing/2014/main" id="{0D40A5DE-EE92-A80D-FA62-34F0ABB1B0F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520231" y="2022449"/>
              <a:ext cx="184190" cy="479260"/>
            </a:xfrm>
            <a:prstGeom prst="rect">
              <a:avLst/>
            </a:prstGeom>
          </p:spPr>
        </p:pic>
        <p:pic>
          <p:nvPicPr>
            <p:cNvPr id="52" name="Picture 51">
              <a:extLst>
                <a:ext uri="{FF2B5EF4-FFF2-40B4-BE49-F238E27FC236}">
                  <a16:creationId xmlns:a16="http://schemas.microsoft.com/office/drawing/2014/main" id="{D7A2AB65-FF30-A660-BD05-6FD48C7AD46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708960" y="2022449"/>
              <a:ext cx="184190" cy="479260"/>
            </a:xfrm>
            <a:prstGeom prst="rect">
              <a:avLst/>
            </a:prstGeom>
          </p:spPr>
        </p:pic>
        <p:pic>
          <p:nvPicPr>
            <p:cNvPr id="53" name="Picture 52">
              <a:extLst>
                <a:ext uri="{FF2B5EF4-FFF2-40B4-BE49-F238E27FC236}">
                  <a16:creationId xmlns:a16="http://schemas.microsoft.com/office/drawing/2014/main" id="{437819DF-01B9-9ECD-AA6C-AAE67BF043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97689" y="2022449"/>
              <a:ext cx="184190" cy="479260"/>
            </a:xfrm>
            <a:prstGeom prst="rect">
              <a:avLst/>
            </a:prstGeom>
          </p:spPr>
        </p:pic>
        <p:pic>
          <p:nvPicPr>
            <p:cNvPr id="54" name="Picture 53">
              <a:extLst>
                <a:ext uri="{FF2B5EF4-FFF2-40B4-BE49-F238E27FC236}">
                  <a16:creationId xmlns:a16="http://schemas.microsoft.com/office/drawing/2014/main" id="{F5B6AAB0-B486-B682-8584-F49DAABB6FA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86418" y="2022449"/>
              <a:ext cx="184190" cy="479260"/>
            </a:xfrm>
            <a:prstGeom prst="rect">
              <a:avLst/>
            </a:prstGeom>
          </p:spPr>
        </p:pic>
        <p:pic>
          <p:nvPicPr>
            <p:cNvPr id="55" name="Picture 54">
              <a:extLst>
                <a:ext uri="{FF2B5EF4-FFF2-40B4-BE49-F238E27FC236}">
                  <a16:creationId xmlns:a16="http://schemas.microsoft.com/office/drawing/2014/main" id="{2455CEE7-6CAF-0AEF-C301-D36F1418808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275147" y="2022449"/>
              <a:ext cx="184190" cy="479260"/>
            </a:xfrm>
            <a:prstGeom prst="rect">
              <a:avLst/>
            </a:prstGeom>
          </p:spPr>
        </p:pic>
        <p:pic>
          <p:nvPicPr>
            <p:cNvPr id="56" name="Picture 55">
              <a:extLst>
                <a:ext uri="{FF2B5EF4-FFF2-40B4-BE49-F238E27FC236}">
                  <a16:creationId xmlns:a16="http://schemas.microsoft.com/office/drawing/2014/main" id="{DC27B5C7-0E59-8F2A-6AA7-076A3BCB8E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63876" y="2022449"/>
              <a:ext cx="184190" cy="479260"/>
            </a:xfrm>
            <a:prstGeom prst="rect">
              <a:avLst/>
            </a:prstGeom>
          </p:spPr>
        </p:pic>
        <p:pic>
          <p:nvPicPr>
            <p:cNvPr id="57" name="Picture 56">
              <a:extLst>
                <a:ext uri="{FF2B5EF4-FFF2-40B4-BE49-F238E27FC236}">
                  <a16:creationId xmlns:a16="http://schemas.microsoft.com/office/drawing/2014/main" id="{36DCE10D-3D6A-89E5-10BB-F84A8D93DE6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652605" y="2022449"/>
              <a:ext cx="184190" cy="479260"/>
            </a:xfrm>
            <a:prstGeom prst="rect">
              <a:avLst/>
            </a:prstGeom>
          </p:spPr>
        </p:pic>
        <p:pic>
          <p:nvPicPr>
            <p:cNvPr id="58" name="Picture 57">
              <a:extLst>
                <a:ext uri="{FF2B5EF4-FFF2-40B4-BE49-F238E27FC236}">
                  <a16:creationId xmlns:a16="http://schemas.microsoft.com/office/drawing/2014/main" id="{94529B46-9E28-00AB-3382-DF47756FFA4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41336" y="2022449"/>
              <a:ext cx="184190" cy="479260"/>
            </a:xfrm>
            <a:prstGeom prst="rect">
              <a:avLst/>
            </a:prstGeom>
          </p:spPr>
        </p:pic>
      </p:grpSp>
      <p:sp>
        <p:nvSpPr>
          <p:cNvPr id="3" name="TextBox 2">
            <a:extLst>
              <a:ext uri="{FF2B5EF4-FFF2-40B4-BE49-F238E27FC236}">
                <a16:creationId xmlns:a16="http://schemas.microsoft.com/office/drawing/2014/main" id="{7703CD80-5A69-7EC3-BFC0-EE9567B5337D}"/>
              </a:ext>
            </a:extLst>
          </p:cNvPr>
          <p:cNvSpPr txBox="1"/>
          <p:nvPr/>
        </p:nvSpPr>
        <p:spPr>
          <a:xfrm>
            <a:off x="-6178" y="6586954"/>
            <a:ext cx="5128327" cy="276999"/>
          </a:xfrm>
          <a:prstGeom prst="rect">
            <a:avLst/>
          </a:prstGeom>
          <a:noFill/>
        </p:spPr>
        <p:txBody>
          <a:bodyPr wrap="none" rtlCol="0">
            <a:spAutoFit/>
          </a:bodyPr>
          <a:lstStyle/>
          <a:p>
            <a:r>
              <a:rPr lang="en-US" sz="800" cap="all" dirty="0">
                <a:solidFill>
                  <a:schemeClr val="bg1">
                    <a:lumMod val="65000"/>
                  </a:schemeClr>
                </a:solidFill>
              </a:rPr>
              <a:t>* 2025 Army FY25 Budget Overview / </a:t>
            </a:r>
            <a:r>
              <a:rPr lang="en-US" sz="1200" dirty="0">
                <a:solidFill>
                  <a:schemeClr val="bg1">
                    <a:lumMod val="65000"/>
                  </a:schemeClr>
                </a:solidFill>
              </a:rPr>
              <a:t>†</a:t>
            </a:r>
            <a:r>
              <a:rPr lang="en-US" sz="800" dirty="0">
                <a:solidFill>
                  <a:schemeClr val="bg1">
                    <a:lumMod val="65000"/>
                  </a:schemeClr>
                </a:solidFill>
              </a:rPr>
              <a:t> SMA WEIMER CONGRESSIONAL TESTIMONY, 31 JANUARY 2024</a:t>
            </a:r>
            <a:endParaRPr lang="en-US" sz="800" cap="all" dirty="0">
              <a:solidFill>
                <a:schemeClr val="bg1">
                  <a:lumMod val="65000"/>
                </a:schemeClr>
              </a:solidFill>
            </a:endParaRPr>
          </a:p>
        </p:txBody>
      </p:sp>
    </p:spTree>
    <p:extLst>
      <p:ext uri="{BB962C8B-B14F-4D97-AF65-F5344CB8AC3E}">
        <p14:creationId xmlns:p14="http://schemas.microsoft.com/office/powerpoint/2010/main" val="366659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3491-67B8-46A6-7E2C-0D016952FE7C}"/>
              </a:ext>
            </a:extLst>
          </p:cNvPr>
          <p:cNvSpPr>
            <a:spLocks noGrp="1"/>
          </p:cNvSpPr>
          <p:nvPr>
            <p:ph type="title"/>
          </p:nvPr>
        </p:nvSpPr>
        <p:spPr/>
        <p:txBody>
          <a:bodyPr/>
          <a:lstStyle/>
          <a:p>
            <a:r>
              <a:rPr lang="en-US" dirty="0"/>
              <a:t>The American Soldier: Then and Now</a:t>
            </a:r>
          </a:p>
        </p:txBody>
      </p:sp>
      <p:pic>
        <p:nvPicPr>
          <p:cNvPr id="8" name="Picture 7" descr="A person in a military uniform&#10;&#10;Description automatically generated">
            <a:extLst>
              <a:ext uri="{FF2B5EF4-FFF2-40B4-BE49-F238E27FC236}">
                <a16:creationId xmlns:a16="http://schemas.microsoft.com/office/drawing/2014/main" id="{2310B154-3CB0-C106-4D12-7700A3312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493" y="1660243"/>
            <a:ext cx="2565760" cy="4624907"/>
          </a:xfrm>
          <a:prstGeom prst="rect">
            <a:avLst/>
          </a:prstGeom>
        </p:spPr>
      </p:pic>
      <p:pic>
        <p:nvPicPr>
          <p:cNvPr id="9" name="Picture 8">
            <a:extLst>
              <a:ext uri="{FF2B5EF4-FFF2-40B4-BE49-F238E27FC236}">
                <a16:creationId xmlns:a16="http://schemas.microsoft.com/office/drawing/2014/main" id="{E240FA98-899E-2AED-CD01-F66FA606B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879" y="1619033"/>
            <a:ext cx="1830628" cy="4707326"/>
          </a:xfrm>
          <a:prstGeom prst="rect">
            <a:avLst/>
          </a:prstGeom>
        </p:spPr>
      </p:pic>
      <p:sp>
        <p:nvSpPr>
          <p:cNvPr id="10" name="TextBox 9">
            <a:extLst>
              <a:ext uri="{FF2B5EF4-FFF2-40B4-BE49-F238E27FC236}">
                <a16:creationId xmlns:a16="http://schemas.microsoft.com/office/drawing/2014/main" id="{E18464F3-3A32-97B7-D586-C9073376290A}"/>
              </a:ext>
            </a:extLst>
          </p:cNvPr>
          <p:cNvSpPr txBox="1"/>
          <p:nvPr/>
        </p:nvSpPr>
        <p:spPr>
          <a:xfrm>
            <a:off x="3157818" y="2010693"/>
            <a:ext cx="2755466" cy="3916457"/>
          </a:xfrm>
          <a:prstGeom prst="rect">
            <a:avLst/>
          </a:prstGeom>
          <a:noFill/>
        </p:spPr>
        <p:txBody>
          <a:bodyPr wrap="square" rtlCol="0">
            <a:spAutoFit/>
          </a:bodyPr>
          <a:lstStyle/>
          <a:p>
            <a:pPr algn="ctr"/>
            <a:r>
              <a:rPr lang="en-US" sz="2000" b="1" dirty="0"/>
              <a:t>1968</a:t>
            </a:r>
            <a:br>
              <a:rPr lang="en-US" sz="2000" dirty="0"/>
            </a:br>
            <a:r>
              <a:rPr lang="en-US" sz="1400" dirty="0"/>
              <a:t>(Enlisted)</a:t>
            </a:r>
            <a:br>
              <a:rPr lang="en-US" sz="1400" dirty="0"/>
            </a:br>
            <a:endParaRPr lang="en-US" sz="1400" dirty="0"/>
          </a:p>
          <a:p>
            <a:pPr marL="182880" indent="-182880">
              <a:spcBef>
                <a:spcPts val="300"/>
              </a:spcBef>
              <a:buClr>
                <a:schemeClr val="accent2"/>
              </a:buClr>
              <a:buFont typeface="Arial" panose="020B0604020202020204" pitchFamily="34" charset="0"/>
              <a:buChar char="•"/>
            </a:pPr>
            <a:r>
              <a:rPr lang="en-US" sz="1400" dirty="0"/>
              <a:t>22 years old</a:t>
            </a:r>
          </a:p>
          <a:p>
            <a:pPr marL="182880" indent="-182880">
              <a:spcBef>
                <a:spcPts val="300"/>
              </a:spcBef>
              <a:buClr>
                <a:schemeClr val="accent2"/>
              </a:buClr>
              <a:buFont typeface="Arial" panose="020B0604020202020204" pitchFamily="34" charset="0"/>
              <a:buChar char="•"/>
            </a:pPr>
            <a:r>
              <a:rPr lang="en-US" sz="1400" dirty="0"/>
              <a:t>79% high school graduates</a:t>
            </a:r>
          </a:p>
          <a:p>
            <a:pPr marL="182880" indent="-182880">
              <a:spcBef>
                <a:spcPts val="300"/>
              </a:spcBef>
              <a:buClr>
                <a:schemeClr val="accent2"/>
              </a:buClr>
              <a:buFont typeface="Arial" panose="020B0604020202020204" pitchFamily="34" charset="0"/>
              <a:buChar char="•"/>
            </a:pPr>
            <a:r>
              <a:rPr lang="en-US" sz="1400" dirty="0"/>
              <a:t>&lt; 1% female</a:t>
            </a:r>
          </a:p>
          <a:p>
            <a:pPr marL="182880" indent="-182880">
              <a:spcBef>
                <a:spcPts val="300"/>
              </a:spcBef>
              <a:buClr>
                <a:schemeClr val="accent2"/>
              </a:buClr>
              <a:buFont typeface="Arial" panose="020B0604020202020204" pitchFamily="34" charset="0"/>
              <a:buChar char="•"/>
            </a:pPr>
            <a:r>
              <a:rPr lang="en-US" sz="1400" dirty="0"/>
              <a:t>21% minority</a:t>
            </a:r>
          </a:p>
          <a:p>
            <a:pPr marL="182880" indent="-182880">
              <a:spcBef>
                <a:spcPts val="300"/>
              </a:spcBef>
              <a:buClr>
                <a:schemeClr val="accent2"/>
              </a:buClr>
              <a:buFont typeface="Arial" panose="020B0604020202020204" pitchFamily="34" charset="0"/>
              <a:buChar char="•"/>
            </a:pPr>
            <a:r>
              <a:rPr lang="en-US" sz="1400" dirty="0"/>
              <a:t>60% draftees</a:t>
            </a:r>
          </a:p>
          <a:p>
            <a:pPr marL="182880" indent="-182880">
              <a:spcBef>
                <a:spcPts val="300"/>
              </a:spcBef>
              <a:buClr>
                <a:schemeClr val="accent2"/>
              </a:buClr>
              <a:buFont typeface="Arial" panose="020B0604020202020204" pitchFamily="34" charset="0"/>
              <a:buChar char="•"/>
            </a:pPr>
            <a:r>
              <a:rPr lang="en-US" sz="1400" dirty="0"/>
              <a:t>36% married</a:t>
            </a:r>
          </a:p>
          <a:p>
            <a:pPr marL="182880" indent="-182880">
              <a:spcBef>
                <a:spcPts val="300"/>
              </a:spcBef>
              <a:buClr>
                <a:schemeClr val="accent2"/>
              </a:buClr>
              <a:buFont typeface="Arial" panose="020B0604020202020204" pitchFamily="34" charset="0"/>
              <a:buChar char="•"/>
            </a:pPr>
            <a:r>
              <a:rPr lang="en-US" sz="1400" dirty="0"/>
              <a:t>SGT base pay = $279/</a:t>
            </a:r>
            <a:r>
              <a:rPr lang="en-US" sz="1400" dirty="0" err="1"/>
              <a:t>mo</a:t>
            </a:r>
            <a:r>
              <a:rPr lang="en-US" sz="1400" dirty="0"/>
              <a:t>*</a:t>
            </a:r>
          </a:p>
          <a:p>
            <a:pPr marL="182880" indent="-182880">
              <a:spcBef>
                <a:spcPts val="300"/>
              </a:spcBef>
              <a:buClr>
                <a:schemeClr val="accent2"/>
              </a:buClr>
              <a:buFont typeface="Arial" panose="020B0604020202020204" pitchFamily="34" charset="0"/>
              <a:buChar char="•"/>
            </a:pPr>
            <a:r>
              <a:rPr lang="en-US" sz="1400" dirty="0"/>
              <a:t>SGLI coverage = $10,000*</a:t>
            </a:r>
          </a:p>
          <a:p>
            <a:pPr marL="182880" indent="-182880">
              <a:spcBef>
                <a:spcPts val="300"/>
              </a:spcBef>
              <a:buClr>
                <a:schemeClr val="accent2"/>
              </a:buClr>
              <a:buFont typeface="Arial" panose="020B0604020202020204" pitchFamily="34" charset="0"/>
              <a:buChar char="•"/>
            </a:pPr>
            <a:r>
              <a:rPr lang="en-US" sz="1400" dirty="0"/>
              <a:t>35 </a:t>
            </a:r>
            <a:r>
              <a:rPr lang="en-US" sz="1400" dirty="0" err="1"/>
              <a:t>lbs</a:t>
            </a:r>
            <a:r>
              <a:rPr lang="en-US" sz="1400" dirty="0"/>
              <a:t> of equipment ($1,856)*</a:t>
            </a:r>
          </a:p>
          <a:p>
            <a:pPr marL="182880" indent="-182880">
              <a:spcBef>
                <a:spcPts val="300"/>
              </a:spcBef>
              <a:buClr>
                <a:schemeClr val="accent2"/>
              </a:buClr>
              <a:buFont typeface="Arial" panose="020B0604020202020204" pitchFamily="34" charset="0"/>
              <a:buChar char="•"/>
            </a:pPr>
            <a:r>
              <a:rPr lang="en-US" sz="1400" dirty="0"/>
              <a:t>Individual replacements</a:t>
            </a:r>
          </a:p>
          <a:p>
            <a:pPr marL="182880" indent="-182880">
              <a:spcBef>
                <a:spcPts val="300"/>
              </a:spcBef>
              <a:buClr>
                <a:schemeClr val="accent2"/>
              </a:buClr>
              <a:buFont typeface="Arial" panose="020B0604020202020204" pitchFamily="34" charset="0"/>
              <a:buChar char="•"/>
            </a:pPr>
            <a:r>
              <a:rPr lang="en-US" sz="1400" dirty="0"/>
              <a:t>62% survival rate if wounded</a:t>
            </a:r>
          </a:p>
          <a:p>
            <a:pPr marL="182880">
              <a:spcBef>
                <a:spcPts val="1200"/>
              </a:spcBef>
              <a:buClr>
                <a:schemeClr val="accent2"/>
              </a:buClr>
            </a:pPr>
            <a:r>
              <a:rPr lang="en-US" sz="900" dirty="0"/>
              <a:t>*Not adjusted for inflation</a:t>
            </a:r>
            <a:endParaRPr lang="en-US" sz="800" dirty="0"/>
          </a:p>
        </p:txBody>
      </p:sp>
      <p:sp>
        <p:nvSpPr>
          <p:cNvPr id="11" name="TextBox 10">
            <a:extLst>
              <a:ext uri="{FF2B5EF4-FFF2-40B4-BE49-F238E27FC236}">
                <a16:creationId xmlns:a16="http://schemas.microsoft.com/office/drawing/2014/main" id="{DE9B4F5C-3B20-9E93-763E-0D520CFFAEC3}"/>
              </a:ext>
            </a:extLst>
          </p:cNvPr>
          <p:cNvSpPr txBox="1"/>
          <p:nvPr/>
        </p:nvSpPr>
        <p:spPr>
          <a:xfrm>
            <a:off x="6979757" y="2010693"/>
            <a:ext cx="2755466" cy="3624069"/>
          </a:xfrm>
          <a:prstGeom prst="rect">
            <a:avLst/>
          </a:prstGeom>
          <a:noFill/>
        </p:spPr>
        <p:txBody>
          <a:bodyPr wrap="square" rtlCol="0">
            <a:spAutoFit/>
          </a:bodyPr>
          <a:lstStyle/>
          <a:p>
            <a:pPr algn="ctr"/>
            <a:r>
              <a:rPr lang="en-US" sz="2000" b="1" dirty="0"/>
              <a:t>2020</a:t>
            </a:r>
            <a:br>
              <a:rPr lang="en-US" sz="2000" dirty="0"/>
            </a:br>
            <a:r>
              <a:rPr lang="en-US" sz="1400" dirty="0"/>
              <a:t>(Enlisted)</a:t>
            </a:r>
            <a:br>
              <a:rPr lang="en-US" sz="1400" dirty="0"/>
            </a:br>
            <a:endParaRPr lang="en-US" sz="1400" dirty="0"/>
          </a:p>
          <a:p>
            <a:pPr marL="182880" indent="-182880">
              <a:spcBef>
                <a:spcPts val="300"/>
              </a:spcBef>
              <a:buClr>
                <a:schemeClr val="accent2"/>
              </a:buClr>
              <a:buFont typeface="Arial" panose="020B0604020202020204" pitchFamily="34" charset="0"/>
              <a:buChar char="•"/>
            </a:pPr>
            <a:r>
              <a:rPr lang="en-US" sz="1400" dirty="0"/>
              <a:t>28 years old</a:t>
            </a:r>
          </a:p>
          <a:p>
            <a:pPr marL="182880" indent="-182880">
              <a:spcBef>
                <a:spcPts val="300"/>
              </a:spcBef>
              <a:buClr>
                <a:schemeClr val="accent2"/>
              </a:buClr>
              <a:buFont typeface="Arial" panose="020B0604020202020204" pitchFamily="34" charset="0"/>
              <a:buChar char="•"/>
            </a:pPr>
            <a:r>
              <a:rPr lang="en-US" sz="1400" dirty="0"/>
              <a:t>96% high school graduates</a:t>
            </a:r>
          </a:p>
          <a:p>
            <a:pPr marL="182880" indent="-182880">
              <a:spcBef>
                <a:spcPts val="300"/>
              </a:spcBef>
              <a:buClr>
                <a:schemeClr val="accent2"/>
              </a:buClr>
              <a:buFont typeface="Arial" panose="020B0604020202020204" pitchFamily="34" charset="0"/>
              <a:buChar char="•"/>
            </a:pPr>
            <a:r>
              <a:rPr lang="en-US" sz="1400" dirty="0"/>
              <a:t>18% female</a:t>
            </a:r>
          </a:p>
          <a:p>
            <a:pPr marL="182880" indent="-182880">
              <a:spcBef>
                <a:spcPts val="300"/>
              </a:spcBef>
              <a:buClr>
                <a:schemeClr val="accent2"/>
              </a:buClr>
              <a:buFont typeface="Arial" panose="020B0604020202020204" pitchFamily="34" charset="0"/>
              <a:buChar char="•"/>
            </a:pPr>
            <a:r>
              <a:rPr lang="en-US" sz="1400" dirty="0"/>
              <a:t>42% minority</a:t>
            </a:r>
          </a:p>
          <a:p>
            <a:pPr marL="182880" indent="-182880">
              <a:spcBef>
                <a:spcPts val="300"/>
              </a:spcBef>
              <a:buClr>
                <a:schemeClr val="accent2"/>
              </a:buClr>
              <a:buFont typeface="Arial" panose="020B0604020202020204" pitchFamily="34" charset="0"/>
              <a:buChar char="•"/>
            </a:pPr>
            <a:r>
              <a:rPr lang="en-US" sz="1400" dirty="0"/>
              <a:t>100% volunteers</a:t>
            </a:r>
          </a:p>
          <a:p>
            <a:pPr marL="182880" indent="-182880">
              <a:spcBef>
                <a:spcPts val="300"/>
              </a:spcBef>
              <a:buClr>
                <a:schemeClr val="accent2"/>
              </a:buClr>
              <a:buFont typeface="Arial" panose="020B0604020202020204" pitchFamily="34" charset="0"/>
              <a:buChar char="•"/>
            </a:pPr>
            <a:r>
              <a:rPr lang="en-US" sz="1400" dirty="0"/>
              <a:t>52% married</a:t>
            </a:r>
          </a:p>
          <a:p>
            <a:pPr marL="182880" indent="-182880">
              <a:spcBef>
                <a:spcPts val="300"/>
              </a:spcBef>
              <a:buClr>
                <a:schemeClr val="accent2"/>
              </a:buClr>
              <a:buFont typeface="Arial" panose="020B0604020202020204" pitchFamily="34" charset="0"/>
              <a:buChar char="•"/>
            </a:pPr>
            <a:r>
              <a:rPr lang="en-US" sz="1400" dirty="0"/>
              <a:t>SGT base pay = $3,001/</a:t>
            </a:r>
            <a:r>
              <a:rPr lang="en-US" sz="1400" dirty="0" err="1"/>
              <a:t>mo</a:t>
            </a:r>
            <a:endParaRPr lang="en-US" sz="1400" dirty="0"/>
          </a:p>
          <a:p>
            <a:pPr marL="182880" indent="-182880">
              <a:spcBef>
                <a:spcPts val="300"/>
              </a:spcBef>
              <a:buClr>
                <a:schemeClr val="accent2"/>
              </a:buClr>
              <a:buFont typeface="Arial" panose="020B0604020202020204" pitchFamily="34" charset="0"/>
              <a:buChar char="•"/>
            </a:pPr>
            <a:r>
              <a:rPr lang="en-US" sz="1400" dirty="0"/>
              <a:t>SGLI coverage = $500,000</a:t>
            </a:r>
          </a:p>
          <a:p>
            <a:pPr marL="182880" indent="-182880">
              <a:spcBef>
                <a:spcPts val="300"/>
              </a:spcBef>
              <a:buClr>
                <a:schemeClr val="accent2"/>
              </a:buClr>
              <a:buFont typeface="Arial" panose="020B0604020202020204" pitchFamily="34" charset="0"/>
              <a:buChar char="•"/>
            </a:pPr>
            <a:r>
              <a:rPr lang="en-US" sz="1400" dirty="0"/>
              <a:t>75+ </a:t>
            </a:r>
            <a:r>
              <a:rPr lang="en-US" sz="1400" dirty="0" err="1"/>
              <a:t>lbs</a:t>
            </a:r>
            <a:r>
              <a:rPr lang="en-US" sz="1400" dirty="0"/>
              <a:t> of equipment ($19,454)</a:t>
            </a:r>
          </a:p>
          <a:p>
            <a:pPr marL="182880" indent="-182880">
              <a:spcBef>
                <a:spcPts val="300"/>
              </a:spcBef>
              <a:buClr>
                <a:schemeClr val="accent2"/>
              </a:buClr>
              <a:buFont typeface="Arial" panose="020B0604020202020204" pitchFamily="34" charset="0"/>
              <a:buChar char="•"/>
            </a:pPr>
            <a:r>
              <a:rPr lang="en-US" sz="1400" dirty="0"/>
              <a:t>Unit rotations</a:t>
            </a:r>
          </a:p>
          <a:p>
            <a:pPr marL="182880" indent="-182880">
              <a:spcBef>
                <a:spcPts val="300"/>
              </a:spcBef>
              <a:buClr>
                <a:schemeClr val="accent2"/>
              </a:buClr>
              <a:buFont typeface="Arial" panose="020B0604020202020204" pitchFamily="34" charset="0"/>
              <a:buChar char="•"/>
            </a:pPr>
            <a:r>
              <a:rPr lang="en-US" sz="1400" dirty="0"/>
              <a:t>88% survival rate if wounded</a:t>
            </a:r>
            <a:endParaRPr lang="en-US" sz="1200" dirty="0"/>
          </a:p>
        </p:txBody>
      </p:sp>
    </p:spTree>
    <p:extLst>
      <p:ext uri="{BB962C8B-B14F-4D97-AF65-F5344CB8AC3E}">
        <p14:creationId xmlns:p14="http://schemas.microsoft.com/office/powerpoint/2010/main" val="3636978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0C2516-846A-F584-06AC-4DC40B9DC924}"/>
              </a:ext>
            </a:extLst>
          </p:cNvPr>
          <p:cNvSpPr>
            <a:spLocks noGrp="1"/>
          </p:cNvSpPr>
          <p:nvPr>
            <p:ph type="body" idx="1"/>
          </p:nvPr>
        </p:nvSpPr>
        <p:spPr>
          <a:xfrm>
            <a:off x="7125342" y="1516525"/>
            <a:ext cx="3763237" cy="411480"/>
          </a:xfrm>
        </p:spPr>
        <p:txBody>
          <a:bodyPr/>
          <a:lstStyle/>
          <a:p>
            <a:r>
              <a:rPr lang="en-US" sz="2000" dirty="0"/>
              <a:t>Critical Enabling Capabilities</a:t>
            </a:r>
          </a:p>
        </p:txBody>
      </p:sp>
      <p:sp>
        <p:nvSpPr>
          <p:cNvPr id="6" name="Content Placeholder 5">
            <a:extLst>
              <a:ext uri="{FF2B5EF4-FFF2-40B4-BE49-F238E27FC236}">
                <a16:creationId xmlns:a16="http://schemas.microsoft.com/office/drawing/2014/main" id="{BC3EEA0D-3C95-E75D-717C-49E146A7F3C8}"/>
              </a:ext>
            </a:extLst>
          </p:cNvPr>
          <p:cNvSpPr>
            <a:spLocks noGrp="1"/>
          </p:cNvSpPr>
          <p:nvPr>
            <p:ph sz="half" idx="2"/>
          </p:nvPr>
        </p:nvSpPr>
        <p:spPr>
          <a:xfrm>
            <a:off x="429768" y="1516525"/>
            <a:ext cx="5862748" cy="1090751"/>
          </a:xfrm>
        </p:spPr>
        <p:txBody>
          <a:bodyPr/>
          <a:lstStyle/>
          <a:p>
            <a:pPr marL="0" indent="0">
              <a:lnSpc>
                <a:spcPct val="100000"/>
              </a:lnSpc>
              <a:spcBef>
                <a:spcPts val="600"/>
              </a:spcBef>
              <a:buNone/>
            </a:pPr>
            <a:r>
              <a:rPr lang="en-US" sz="1600" b="0" dirty="0"/>
              <a:t>The U.S. Army is globally engaged with </a:t>
            </a:r>
            <a:r>
              <a:rPr lang="en-US" sz="1600" dirty="0"/>
              <a:t>over 65,000 Soldiers deployed and 74,000 Soldiers on standby for immediate and crisis response missions</a:t>
            </a:r>
            <a:r>
              <a:rPr lang="en-US" sz="1600" b="0" dirty="0"/>
              <a:t>.* These Soldiers conduct combat operations, deter aggression and assure our allies and partners.</a:t>
            </a:r>
          </a:p>
        </p:txBody>
      </p:sp>
      <p:sp>
        <p:nvSpPr>
          <p:cNvPr id="2" name="Title 1">
            <a:extLst>
              <a:ext uri="{FF2B5EF4-FFF2-40B4-BE49-F238E27FC236}">
                <a16:creationId xmlns:a16="http://schemas.microsoft.com/office/drawing/2014/main" id="{08874C37-B1A9-93D8-F226-462A145E4B0B}"/>
              </a:ext>
            </a:extLst>
          </p:cNvPr>
          <p:cNvSpPr>
            <a:spLocks noGrp="1"/>
          </p:cNvSpPr>
          <p:nvPr>
            <p:ph type="title"/>
          </p:nvPr>
        </p:nvSpPr>
        <p:spPr/>
        <p:txBody>
          <a:bodyPr/>
          <a:lstStyle/>
          <a:p>
            <a:r>
              <a:rPr lang="en-US" dirty="0"/>
              <a:t>What your Army does</a:t>
            </a:r>
          </a:p>
        </p:txBody>
      </p:sp>
      <p:sp>
        <p:nvSpPr>
          <p:cNvPr id="9" name="Content Placeholder 5">
            <a:extLst>
              <a:ext uri="{FF2B5EF4-FFF2-40B4-BE49-F238E27FC236}">
                <a16:creationId xmlns:a16="http://schemas.microsoft.com/office/drawing/2014/main" id="{AEBACB52-4FDD-4E8E-6434-3EDAEFF9266A}"/>
              </a:ext>
            </a:extLst>
          </p:cNvPr>
          <p:cNvSpPr txBox="1">
            <a:spLocks/>
          </p:cNvSpPr>
          <p:nvPr/>
        </p:nvSpPr>
        <p:spPr>
          <a:xfrm>
            <a:off x="7125342" y="1901706"/>
            <a:ext cx="4316690" cy="3194079"/>
          </a:xfrm>
          <a:prstGeom prst="rect">
            <a:avLst/>
          </a:prstGeom>
        </p:spPr>
        <p:txBody>
          <a:bodyPr vert="horz" lIns="91440" tIns="45720" rIns="91440" bIns="45720" rtlCol="0">
            <a:noAutofit/>
          </a:bodyPr>
          <a:lstStyle>
            <a:lvl1pPr marL="137160" indent="-164592" algn="l" defTabSz="914400" rtl="0" eaLnBrk="1" latinLnBrk="0" hangingPunct="1">
              <a:lnSpc>
                <a:spcPct val="90000"/>
              </a:lnSpc>
              <a:spcBef>
                <a:spcPts val="1000"/>
              </a:spcBef>
              <a:buClr>
                <a:srgbClr val="DD5826"/>
              </a:buClr>
              <a:buFont typeface="Arial" panose="020B0604020202020204" pitchFamily="34" charset="0"/>
              <a:buChar char="•"/>
              <a:defRPr sz="1800" b="1" kern="1200">
                <a:solidFill>
                  <a:schemeClr val="tx1"/>
                </a:solidFill>
                <a:latin typeface="+mn-lt"/>
                <a:ea typeface="+mn-ea"/>
                <a:cs typeface="+mn-cs"/>
              </a:defRPr>
            </a:lvl1pPr>
            <a:lvl2pPr marL="347472" indent="-164592" algn="l" defTabSz="914400" rtl="0" eaLnBrk="1" latinLnBrk="0" hangingPunct="1">
              <a:lnSpc>
                <a:spcPct val="90000"/>
              </a:lnSpc>
              <a:spcBef>
                <a:spcPts val="500"/>
              </a:spcBef>
              <a:buFont typeface="Nimbus Sans D OT Condensed" panose="02000000000000000000" pitchFamily="50" charset="0"/>
              <a:buChar char="–"/>
              <a:defRPr sz="1800" b="1" kern="1200">
                <a:solidFill>
                  <a:schemeClr val="tx1"/>
                </a:solidFill>
                <a:latin typeface="+mn-lt"/>
                <a:ea typeface="+mn-ea"/>
                <a:cs typeface="+mn-cs"/>
              </a:defRPr>
            </a:lvl2pPr>
            <a:lvl3pPr marL="484632" indent="-164592" algn="l" defTabSz="914400" rtl="0" eaLnBrk="1" latinLnBrk="0" hangingPunct="1">
              <a:lnSpc>
                <a:spcPct val="90000"/>
              </a:lnSpc>
              <a:spcBef>
                <a:spcPts val="500"/>
              </a:spcBef>
              <a:buClr>
                <a:srgbClr val="A2AE71"/>
              </a:buClr>
              <a:buFont typeface="Arial" panose="020B0604020202020204" pitchFamily="34" charset="0"/>
              <a:buChar char="•"/>
              <a:defRPr sz="1600" kern="1200">
                <a:solidFill>
                  <a:schemeClr val="tx1"/>
                </a:solidFill>
                <a:latin typeface="+mn-lt"/>
                <a:ea typeface="+mn-ea"/>
                <a:cs typeface="+mn-cs"/>
              </a:defRPr>
            </a:lvl3pPr>
            <a:lvl4pPr marL="676656" indent="-164592" algn="l" defTabSz="914400" rtl="0" eaLnBrk="1" latinLnBrk="0" hangingPunct="1">
              <a:lnSpc>
                <a:spcPct val="90000"/>
              </a:lnSpc>
              <a:spcBef>
                <a:spcPts val="500"/>
              </a:spcBef>
              <a:buClr>
                <a:schemeClr val="tx1"/>
              </a:buClr>
              <a:buFont typeface="Nimbus Sans D OT Condensed" panose="02000000000000000000" pitchFamily="50" charset="0"/>
              <a:buChar char="–"/>
              <a:defRPr sz="1400" kern="1200">
                <a:solidFill>
                  <a:schemeClr val="tx1"/>
                </a:solidFill>
                <a:latin typeface="+mn-lt"/>
                <a:ea typeface="+mn-ea"/>
                <a:cs typeface="+mn-cs"/>
              </a:defRPr>
            </a:lvl4pPr>
            <a:lvl5pPr marL="868680" indent="-164592"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lnSpc>
                <a:spcPct val="100000"/>
              </a:lnSpc>
              <a:spcBef>
                <a:spcPts val="400"/>
              </a:spcBef>
            </a:pPr>
            <a:r>
              <a:rPr lang="en-US" sz="1600" b="0" dirty="0"/>
              <a:t>Joint and Theater logistics, including support to allies</a:t>
            </a:r>
          </a:p>
          <a:p>
            <a:pPr marL="182880" indent="-182880">
              <a:lnSpc>
                <a:spcPct val="100000"/>
              </a:lnSpc>
              <a:spcBef>
                <a:spcPts val="400"/>
              </a:spcBef>
            </a:pPr>
            <a:r>
              <a:rPr lang="en-US" sz="1600" b="0" dirty="0"/>
              <a:t>Military training and education centers</a:t>
            </a:r>
          </a:p>
          <a:p>
            <a:pPr marL="182880" indent="-182880">
              <a:lnSpc>
                <a:spcPct val="100000"/>
              </a:lnSpc>
              <a:spcBef>
                <a:spcPts val="400"/>
              </a:spcBef>
            </a:pPr>
            <a:r>
              <a:rPr lang="en-US" sz="1600" b="0" dirty="0"/>
              <a:t>Military healthcare – operating the majority of military hospitals</a:t>
            </a:r>
          </a:p>
          <a:p>
            <a:pPr marL="182880" indent="-182880">
              <a:lnSpc>
                <a:spcPct val="100000"/>
              </a:lnSpc>
              <a:spcBef>
                <a:spcPts val="400"/>
              </a:spcBef>
            </a:pPr>
            <a:r>
              <a:rPr lang="en-US" sz="1600" b="0" dirty="0"/>
              <a:t>Civil engineering (Army Corps of Engineers)</a:t>
            </a:r>
          </a:p>
          <a:p>
            <a:pPr marL="182880" indent="-182880">
              <a:lnSpc>
                <a:spcPct val="100000"/>
              </a:lnSpc>
              <a:spcBef>
                <a:spcPts val="400"/>
              </a:spcBef>
            </a:pPr>
            <a:r>
              <a:rPr lang="en-US" sz="1600" b="0" dirty="0"/>
              <a:t>Domestic natural disaster response</a:t>
            </a:r>
          </a:p>
          <a:p>
            <a:pPr marL="182880" indent="-182880">
              <a:lnSpc>
                <a:spcPct val="100000"/>
              </a:lnSpc>
              <a:spcBef>
                <a:spcPts val="400"/>
              </a:spcBef>
            </a:pPr>
            <a:r>
              <a:rPr lang="en-US" sz="1600" b="0" dirty="0"/>
              <a:t>Administering Arlington National Cemetery</a:t>
            </a:r>
          </a:p>
          <a:p>
            <a:pPr marL="182880" indent="-182880">
              <a:lnSpc>
                <a:spcPct val="100000"/>
              </a:lnSpc>
              <a:spcBef>
                <a:spcPts val="400"/>
              </a:spcBef>
            </a:pPr>
            <a:r>
              <a:rPr lang="en-US" sz="1600" b="0" dirty="0"/>
              <a:t>Infectious disease research</a:t>
            </a:r>
          </a:p>
          <a:p>
            <a:pPr marL="182880" indent="-182880">
              <a:lnSpc>
                <a:spcPct val="100000"/>
              </a:lnSpc>
              <a:spcBef>
                <a:spcPts val="400"/>
              </a:spcBef>
            </a:pPr>
            <a:r>
              <a:rPr lang="en-US" sz="1600" b="0" dirty="0"/>
              <a:t>State Partnership Program </a:t>
            </a:r>
            <a:br>
              <a:rPr lang="en-US" sz="1600" b="0" dirty="0"/>
            </a:br>
            <a:r>
              <a:rPr lang="en-US" sz="1600" b="0" dirty="0"/>
              <a:t>(ARNG: 88 international partnerships)</a:t>
            </a:r>
          </a:p>
        </p:txBody>
      </p:sp>
      <p:pic>
        <p:nvPicPr>
          <p:cNvPr id="4" name="Picture 3" descr="A group of soldiers in camouflage with guns&#10;&#10;Description automatically generated">
            <a:extLst>
              <a:ext uri="{FF2B5EF4-FFF2-40B4-BE49-F238E27FC236}">
                <a16:creationId xmlns:a16="http://schemas.microsoft.com/office/drawing/2014/main" id="{35813B8C-768F-7202-827D-ED74D49FD1E2}"/>
              </a:ext>
            </a:extLst>
          </p:cNvPr>
          <p:cNvPicPr>
            <a:picLocks noChangeAspect="1"/>
          </p:cNvPicPr>
          <p:nvPr/>
        </p:nvPicPr>
        <p:blipFill rotWithShape="1">
          <a:blip r:embed="rId2">
            <a:extLst>
              <a:ext uri="{28A0092B-C50C-407E-A947-70E740481C1C}">
                <a14:useLocalDpi xmlns:a14="http://schemas.microsoft.com/office/drawing/2010/main" val="0"/>
              </a:ext>
            </a:extLst>
          </a:blip>
          <a:srcRect b="10710"/>
          <a:stretch/>
        </p:blipFill>
        <p:spPr>
          <a:xfrm>
            <a:off x="0" y="2675567"/>
            <a:ext cx="7026159" cy="4182433"/>
          </a:xfrm>
          <a:prstGeom prst="rect">
            <a:avLst/>
          </a:prstGeom>
        </p:spPr>
      </p:pic>
      <p:sp>
        <p:nvSpPr>
          <p:cNvPr id="7" name="TextBox 6">
            <a:extLst>
              <a:ext uri="{FF2B5EF4-FFF2-40B4-BE49-F238E27FC236}">
                <a16:creationId xmlns:a16="http://schemas.microsoft.com/office/drawing/2014/main" id="{EF4E98E6-96A2-79A2-B651-167F3BAAAB47}"/>
              </a:ext>
            </a:extLst>
          </p:cNvPr>
          <p:cNvSpPr txBox="1"/>
          <p:nvPr/>
        </p:nvSpPr>
        <p:spPr>
          <a:xfrm>
            <a:off x="6361557" y="6642556"/>
            <a:ext cx="5830443" cy="215444"/>
          </a:xfrm>
          <a:prstGeom prst="rect">
            <a:avLst/>
          </a:prstGeom>
          <a:noFill/>
        </p:spPr>
        <p:txBody>
          <a:bodyPr wrap="none" rtlCol="0">
            <a:spAutoFit/>
          </a:bodyPr>
          <a:lstStyle/>
          <a:p>
            <a:pPr algn="r"/>
            <a:r>
              <a:rPr lang="en-US" sz="800" cap="all" dirty="0">
                <a:solidFill>
                  <a:schemeClr val="bg1">
                    <a:lumMod val="65000"/>
                  </a:schemeClr>
                </a:solidFill>
              </a:rPr>
              <a:t>*SMA Weimer Opening Statement, House Armed Services Committee, Quality of Life Panel, 31 January 2024</a:t>
            </a:r>
          </a:p>
        </p:txBody>
      </p:sp>
    </p:spTree>
    <p:extLst>
      <p:ext uri="{BB962C8B-B14F-4D97-AF65-F5344CB8AC3E}">
        <p14:creationId xmlns:p14="http://schemas.microsoft.com/office/powerpoint/2010/main" val="5076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military uniforms&#10;&#10;Description automatically generated">
            <a:extLst>
              <a:ext uri="{FF2B5EF4-FFF2-40B4-BE49-F238E27FC236}">
                <a16:creationId xmlns:a16="http://schemas.microsoft.com/office/drawing/2014/main" id="{83B1601F-AD38-EC9B-6E1C-3A8BDCDA48F6}"/>
              </a:ext>
            </a:extLst>
          </p:cNvPr>
          <p:cNvPicPr>
            <a:picLocks noChangeAspect="1"/>
          </p:cNvPicPr>
          <p:nvPr/>
        </p:nvPicPr>
        <p:blipFill rotWithShape="1">
          <a:blip r:embed="rId2">
            <a:extLst>
              <a:ext uri="{28A0092B-C50C-407E-A947-70E740481C1C}">
                <a14:useLocalDpi xmlns:a14="http://schemas.microsoft.com/office/drawing/2010/main" val="0"/>
              </a:ext>
            </a:extLst>
          </a:blip>
          <a:srcRect b="15727"/>
          <a:stretch/>
        </p:blipFill>
        <p:spPr>
          <a:xfrm>
            <a:off x="0" y="3251182"/>
            <a:ext cx="12192000" cy="3606818"/>
          </a:xfrm>
          <a:prstGeom prst="rect">
            <a:avLst/>
          </a:prstGeom>
        </p:spPr>
      </p:pic>
      <p:sp>
        <p:nvSpPr>
          <p:cNvPr id="3" name="Content Placeholder 2">
            <a:extLst>
              <a:ext uri="{FF2B5EF4-FFF2-40B4-BE49-F238E27FC236}">
                <a16:creationId xmlns:a16="http://schemas.microsoft.com/office/drawing/2014/main" id="{90C16FE0-7A2D-2A7C-B439-8EB1848D38D8}"/>
              </a:ext>
            </a:extLst>
          </p:cNvPr>
          <p:cNvSpPr>
            <a:spLocks noGrp="1"/>
          </p:cNvSpPr>
          <p:nvPr>
            <p:ph sz="half" idx="2"/>
          </p:nvPr>
        </p:nvSpPr>
        <p:spPr>
          <a:xfrm>
            <a:off x="2579143" y="1559774"/>
            <a:ext cx="7033713" cy="590302"/>
          </a:xfrm>
        </p:spPr>
        <p:txBody>
          <a:bodyPr/>
          <a:lstStyle/>
          <a:p>
            <a:pPr marL="0" indent="0" algn="ctr">
              <a:lnSpc>
                <a:spcPct val="100000"/>
              </a:lnSpc>
              <a:spcBef>
                <a:spcPts val="600"/>
              </a:spcBef>
              <a:buNone/>
            </a:pPr>
            <a:r>
              <a:rPr lang="en-US" sz="1600" b="0" dirty="0"/>
              <a:t>The U.S. Army is a total army—one Army—comprised of three components: Regular Army, Army National Guard and Army Reserve.</a:t>
            </a:r>
          </a:p>
        </p:txBody>
      </p:sp>
      <p:sp>
        <p:nvSpPr>
          <p:cNvPr id="6" name="Title 5">
            <a:extLst>
              <a:ext uri="{FF2B5EF4-FFF2-40B4-BE49-F238E27FC236}">
                <a16:creationId xmlns:a16="http://schemas.microsoft.com/office/drawing/2014/main" id="{7C25EE95-E8D6-A772-6D80-037B67A155BB}"/>
              </a:ext>
            </a:extLst>
          </p:cNvPr>
          <p:cNvSpPr>
            <a:spLocks noGrp="1"/>
          </p:cNvSpPr>
          <p:nvPr>
            <p:ph type="title"/>
          </p:nvPr>
        </p:nvSpPr>
        <p:spPr/>
        <p:txBody>
          <a:bodyPr/>
          <a:lstStyle/>
          <a:p>
            <a:r>
              <a:rPr lang="en-US" dirty="0"/>
              <a:t>The United States Army</a:t>
            </a:r>
          </a:p>
        </p:txBody>
      </p:sp>
      <p:graphicFrame>
        <p:nvGraphicFramePr>
          <p:cNvPr id="10" name="Table 9">
            <a:extLst>
              <a:ext uri="{FF2B5EF4-FFF2-40B4-BE49-F238E27FC236}">
                <a16:creationId xmlns:a16="http://schemas.microsoft.com/office/drawing/2014/main" id="{8C3E7FF9-FF7F-9063-9BE7-F38316A59B12}"/>
              </a:ext>
            </a:extLst>
          </p:cNvPr>
          <p:cNvGraphicFramePr>
            <a:graphicFrameLocks noGrp="1"/>
          </p:cNvGraphicFramePr>
          <p:nvPr>
            <p:extLst>
              <p:ext uri="{D42A27DB-BD31-4B8C-83A1-F6EECF244321}">
                <p14:modId xmlns:p14="http://schemas.microsoft.com/office/powerpoint/2010/main" val="1968122133"/>
              </p:ext>
            </p:extLst>
          </p:nvPr>
        </p:nvGraphicFramePr>
        <p:xfrm>
          <a:off x="2752125" y="2424420"/>
          <a:ext cx="6687748" cy="2556416"/>
        </p:xfrm>
        <a:graphic>
          <a:graphicData uri="http://schemas.openxmlformats.org/drawingml/2006/table">
            <a:tbl>
              <a:tblPr>
                <a:tableStyleId>{5C22544A-7EE6-4342-B048-85BDC9FD1C3A}</a:tableStyleId>
              </a:tblPr>
              <a:tblGrid>
                <a:gridCol w="2397211">
                  <a:extLst>
                    <a:ext uri="{9D8B030D-6E8A-4147-A177-3AD203B41FA5}">
                      <a16:colId xmlns:a16="http://schemas.microsoft.com/office/drawing/2014/main" val="1780243695"/>
                    </a:ext>
                  </a:extLst>
                </a:gridCol>
                <a:gridCol w="1430179">
                  <a:extLst>
                    <a:ext uri="{9D8B030D-6E8A-4147-A177-3AD203B41FA5}">
                      <a16:colId xmlns:a16="http://schemas.microsoft.com/office/drawing/2014/main" val="4248344426"/>
                    </a:ext>
                  </a:extLst>
                </a:gridCol>
                <a:gridCol w="1430179">
                  <a:extLst>
                    <a:ext uri="{9D8B030D-6E8A-4147-A177-3AD203B41FA5}">
                      <a16:colId xmlns:a16="http://schemas.microsoft.com/office/drawing/2014/main" val="3237967302"/>
                    </a:ext>
                  </a:extLst>
                </a:gridCol>
                <a:gridCol w="1430179">
                  <a:extLst>
                    <a:ext uri="{9D8B030D-6E8A-4147-A177-3AD203B41FA5}">
                      <a16:colId xmlns:a16="http://schemas.microsoft.com/office/drawing/2014/main" val="1611817294"/>
                    </a:ext>
                  </a:extLst>
                </a:gridCol>
              </a:tblGrid>
              <a:tr h="3416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US" sz="1600" b="1" dirty="0"/>
                        <a:t>NDAA </a:t>
                      </a:r>
                      <a:r>
                        <a:rPr lang="en-US" sz="1600" b="1" dirty="0" err="1"/>
                        <a:t>Endstrength</a:t>
                      </a:r>
                      <a:endParaRPr lang="en-US"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64069193"/>
                  </a:ext>
                </a:extLst>
              </a:tr>
              <a:tr h="434056">
                <a:tc>
                  <a:txBody>
                    <a:bodyPr/>
                    <a:lstStyle/>
                    <a:p>
                      <a:endParaRPr lang="en-US" dirty="0"/>
                    </a:p>
                  </a:txBody>
                  <a:tcP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t>2023</a:t>
                      </a:r>
                      <a:br>
                        <a:rPr lang="en-US" dirty="0"/>
                      </a:br>
                      <a:r>
                        <a:rPr lang="en-US" sz="1000" i="1" dirty="0"/>
                        <a:t>Enacted</a:t>
                      </a:r>
                      <a:endParaRPr lang="en-US" i="1" dirty="0"/>
                    </a:p>
                  </a:txBody>
                  <a:tcP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2024</a:t>
                      </a:r>
                      <a:br>
                        <a:rPr lang="en-US" dirty="0"/>
                      </a:br>
                      <a:r>
                        <a:rPr lang="en-US" sz="1000" i="1" dirty="0"/>
                        <a:t>Requested</a:t>
                      </a:r>
                      <a:endParaRPr lang="en-US" i="1" dirty="0"/>
                    </a:p>
                  </a:txBody>
                  <a:tcP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2025</a:t>
                      </a:r>
                      <a:br>
                        <a:rPr lang="en-US" dirty="0"/>
                      </a:br>
                      <a:r>
                        <a:rPr lang="en-US" sz="1000" i="1" dirty="0"/>
                        <a:t>Requested</a:t>
                      </a:r>
                      <a:endParaRPr lang="en-US" i="1" dirty="0"/>
                    </a:p>
                  </a:txBody>
                  <a:tcP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5950079"/>
                  </a:ext>
                </a:extLst>
              </a:tr>
              <a:tr h="425744">
                <a:tc>
                  <a:txBody>
                    <a:bodyPr/>
                    <a:lstStyle/>
                    <a:p>
                      <a:r>
                        <a:rPr lang="en-US" sz="1600" dirty="0"/>
                        <a:t>Regular Army</a:t>
                      </a:r>
                    </a:p>
                  </a:txBody>
                  <a:tcPr anchor="ctr">
                    <a:lnL w="12700" cap="flat" cmpd="sng" algn="ctr">
                      <a:solidFill>
                        <a:schemeClr val="tx2"/>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452,000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452,000</a:t>
                      </a:r>
                    </a:p>
                  </a:txBody>
                  <a:tcPr anchor="ctr">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442,300</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54382565"/>
                  </a:ext>
                </a:extLst>
              </a:tr>
              <a:tr h="425744">
                <a:tc>
                  <a:txBody>
                    <a:bodyPr/>
                    <a:lstStyle/>
                    <a:p>
                      <a:r>
                        <a:rPr lang="en-US" sz="1600" dirty="0"/>
                        <a:t>Army National Guard</a:t>
                      </a:r>
                    </a:p>
                  </a:txBody>
                  <a:tcPr anchor="ctr">
                    <a:lnL w="12700" cap="flat" cmpd="sng" algn="ctr">
                      <a:solidFill>
                        <a:schemeClr val="tx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325,000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325,000</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325,000</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73161183"/>
                  </a:ext>
                </a:extLst>
              </a:tr>
              <a:tr h="425744">
                <a:tc>
                  <a:txBody>
                    <a:bodyPr/>
                    <a:lstStyle/>
                    <a:p>
                      <a:r>
                        <a:rPr lang="en-US" sz="1600" dirty="0"/>
                        <a:t>Army Reserve</a:t>
                      </a:r>
                    </a:p>
                  </a:txBody>
                  <a:tcPr anchor="ctr">
                    <a:lnL w="12700" cap="flat" cmpd="sng" algn="ctr">
                      <a:solidFill>
                        <a:schemeClr val="tx2"/>
                      </a:solidFill>
                      <a:prstDash val="solid"/>
                      <a:round/>
                      <a:headEnd type="none" w="med" len="med"/>
                      <a:tailEnd type="none" w="med" len="med"/>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177,000</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174,800</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dirty="0"/>
                        <a:t>175,800</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42274471"/>
                  </a:ext>
                </a:extLst>
              </a:tr>
              <a:tr h="425744">
                <a:tc>
                  <a:txBody>
                    <a:bodyPr/>
                    <a:lstStyle/>
                    <a:p>
                      <a:r>
                        <a:rPr lang="en-US" sz="1600" b="1" dirty="0">
                          <a:solidFill>
                            <a:schemeClr val="tx1"/>
                          </a:solidFill>
                        </a:rPr>
                        <a:t>Total Army</a:t>
                      </a:r>
                    </a:p>
                  </a:txBody>
                  <a:tcPr anchor="ctr">
                    <a:lnL w="12700" cap="flat" cmpd="sng" algn="ctr">
                      <a:solidFill>
                        <a:schemeClr val="tx2"/>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dirty="0">
                          <a:solidFill>
                            <a:schemeClr val="tx1"/>
                          </a:solidFill>
                        </a:rPr>
                        <a:t>954,000</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dirty="0">
                          <a:solidFill>
                            <a:schemeClr val="tx1"/>
                          </a:solidFill>
                        </a:rPr>
                        <a:t>951,800</a:t>
                      </a:r>
                    </a:p>
                  </a:txBody>
                  <a:tcPr anchor="ctr">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600" b="1" dirty="0">
                          <a:solidFill>
                            <a:schemeClr val="tx1"/>
                          </a:solidFill>
                        </a:rPr>
                        <a:t>943,100</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166162232"/>
                  </a:ext>
                </a:extLst>
              </a:tr>
            </a:tbl>
          </a:graphicData>
        </a:graphic>
      </p:graphicFrame>
      <p:sp>
        <p:nvSpPr>
          <p:cNvPr id="2" name="TextBox 1">
            <a:extLst>
              <a:ext uri="{FF2B5EF4-FFF2-40B4-BE49-F238E27FC236}">
                <a16:creationId xmlns:a16="http://schemas.microsoft.com/office/drawing/2014/main" id="{3511721C-674B-6656-5557-A48DF75BE747}"/>
              </a:ext>
            </a:extLst>
          </p:cNvPr>
          <p:cNvSpPr txBox="1"/>
          <p:nvPr/>
        </p:nvSpPr>
        <p:spPr>
          <a:xfrm>
            <a:off x="0" y="6642556"/>
            <a:ext cx="1875835" cy="215444"/>
          </a:xfrm>
          <a:prstGeom prst="rect">
            <a:avLst/>
          </a:prstGeom>
          <a:noFill/>
        </p:spPr>
        <p:txBody>
          <a:bodyPr wrap="none" rtlCol="0">
            <a:spAutoFit/>
          </a:bodyPr>
          <a:lstStyle/>
          <a:p>
            <a:r>
              <a:rPr lang="en-US" sz="800" cap="all" dirty="0">
                <a:solidFill>
                  <a:schemeClr val="bg1">
                    <a:lumMod val="65000"/>
                  </a:schemeClr>
                </a:solidFill>
              </a:rPr>
              <a:t>*2025 Army FY Budget Overview</a:t>
            </a:r>
          </a:p>
        </p:txBody>
      </p:sp>
    </p:spTree>
    <p:extLst>
      <p:ext uri="{BB962C8B-B14F-4D97-AF65-F5344CB8AC3E}">
        <p14:creationId xmlns:p14="http://schemas.microsoft.com/office/powerpoint/2010/main" val="30363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00165-BA5E-9D5D-3890-1558728F87FC}"/>
              </a:ext>
            </a:extLst>
          </p:cNvPr>
          <p:cNvSpPr>
            <a:spLocks noGrp="1"/>
          </p:cNvSpPr>
          <p:nvPr>
            <p:ph type="title"/>
          </p:nvPr>
        </p:nvSpPr>
        <p:spPr/>
        <p:txBody>
          <a:bodyPr/>
          <a:lstStyle/>
          <a:p>
            <a:r>
              <a:rPr lang="en-US" dirty="0"/>
              <a:t>Constitutionally Authorized</a:t>
            </a:r>
          </a:p>
        </p:txBody>
      </p:sp>
      <p:grpSp>
        <p:nvGrpSpPr>
          <p:cNvPr id="17" name="Group 16">
            <a:extLst>
              <a:ext uri="{FF2B5EF4-FFF2-40B4-BE49-F238E27FC236}">
                <a16:creationId xmlns:a16="http://schemas.microsoft.com/office/drawing/2014/main" id="{472F7F53-2478-9B2B-D890-14DB9566FD17}"/>
              </a:ext>
            </a:extLst>
          </p:cNvPr>
          <p:cNvGrpSpPr/>
          <p:nvPr/>
        </p:nvGrpSpPr>
        <p:grpSpPr>
          <a:xfrm>
            <a:off x="818148" y="1756563"/>
            <a:ext cx="5390147" cy="3676833"/>
            <a:chOff x="1064795" y="1624216"/>
            <a:chExt cx="5390147" cy="3676833"/>
          </a:xfrm>
        </p:grpSpPr>
        <p:grpSp>
          <p:nvGrpSpPr>
            <p:cNvPr id="14" name="Group 13">
              <a:extLst>
                <a:ext uri="{FF2B5EF4-FFF2-40B4-BE49-F238E27FC236}">
                  <a16:creationId xmlns:a16="http://schemas.microsoft.com/office/drawing/2014/main" id="{697F2DDF-E92E-EB33-91B7-31F5B4A2BC03}"/>
                </a:ext>
              </a:extLst>
            </p:cNvPr>
            <p:cNvGrpSpPr/>
            <p:nvPr/>
          </p:nvGrpSpPr>
          <p:grpSpPr>
            <a:xfrm>
              <a:off x="1064795" y="1624216"/>
              <a:ext cx="5390147" cy="3676833"/>
              <a:chOff x="1064795" y="1624216"/>
              <a:chExt cx="5390147" cy="3676833"/>
            </a:xfrm>
          </p:grpSpPr>
          <p:sp>
            <p:nvSpPr>
              <p:cNvPr id="8" name="Rectangle 7">
                <a:extLst>
                  <a:ext uri="{FF2B5EF4-FFF2-40B4-BE49-F238E27FC236}">
                    <a16:creationId xmlns:a16="http://schemas.microsoft.com/office/drawing/2014/main" id="{094BB672-3AC8-8EC0-E3C8-6C2C3F9963DB}"/>
                  </a:ext>
                </a:extLst>
              </p:cNvPr>
              <p:cNvSpPr/>
              <p:nvPr/>
            </p:nvSpPr>
            <p:spPr>
              <a:xfrm>
                <a:off x="1064795" y="2285954"/>
                <a:ext cx="5390147" cy="301509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02D629-A96D-0E85-B15E-E56F42BC3DB4}"/>
                  </a:ext>
                </a:extLst>
              </p:cNvPr>
              <p:cNvSpPr/>
              <p:nvPr/>
            </p:nvSpPr>
            <p:spPr>
              <a:xfrm>
                <a:off x="3345634" y="2124896"/>
                <a:ext cx="828468" cy="329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708BEB-4690-6EBD-442A-95F7B9D8E9FD}"/>
                  </a:ext>
                </a:extLst>
              </p:cNvPr>
              <p:cNvSpPr txBox="1"/>
              <p:nvPr/>
            </p:nvSpPr>
            <p:spPr>
              <a:xfrm>
                <a:off x="3322088" y="1624216"/>
                <a:ext cx="875561" cy="2215991"/>
              </a:xfrm>
              <a:prstGeom prst="rect">
                <a:avLst/>
              </a:prstGeom>
              <a:noFill/>
            </p:spPr>
            <p:txBody>
              <a:bodyPr wrap="none" rtlCol="0">
                <a:spAutoFit/>
              </a:bodyPr>
              <a:lstStyle/>
              <a:p>
                <a:r>
                  <a:rPr lang="en-US" sz="13800" dirty="0">
                    <a:solidFill>
                      <a:schemeClr val="accent1"/>
                    </a:solidFill>
                  </a:rPr>
                  <a:t>“</a:t>
                </a:r>
                <a:endParaRPr lang="en-US" dirty="0">
                  <a:solidFill>
                    <a:schemeClr val="accent1"/>
                  </a:solidFill>
                </a:endParaRPr>
              </a:p>
            </p:txBody>
          </p:sp>
          <p:sp>
            <p:nvSpPr>
              <p:cNvPr id="11" name="TextBox 10">
                <a:extLst>
                  <a:ext uri="{FF2B5EF4-FFF2-40B4-BE49-F238E27FC236}">
                    <a16:creationId xmlns:a16="http://schemas.microsoft.com/office/drawing/2014/main" id="{C253CB93-6D27-D0F3-7D08-06752DF8755F}"/>
                  </a:ext>
                </a:extLst>
              </p:cNvPr>
              <p:cNvSpPr txBox="1"/>
              <p:nvPr/>
            </p:nvSpPr>
            <p:spPr>
              <a:xfrm>
                <a:off x="1320963" y="2687594"/>
                <a:ext cx="4877810" cy="2477530"/>
              </a:xfrm>
              <a:prstGeom prst="rect">
                <a:avLst/>
              </a:prstGeom>
              <a:noFill/>
            </p:spPr>
            <p:txBody>
              <a:bodyPr wrap="none" rtlCol="0">
                <a:noAutofit/>
              </a:bodyPr>
              <a:lstStyle/>
              <a:p>
                <a:pPr algn="ctr"/>
                <a:r>
                  <a:rPr lang="en-US" sz="1600" b="1" dirty="0">
                    <a:solidFill>
                      <a:schemeClr val="accent2"/>
                    </a:solidFill>
                  </a:rPr>
                  <a:t>The Congress shall have the power…</a:t>
                </a:r>
              </a:p>
              <a:p>
                <a:pPr algn="ctr">
                  <a:spcBef>
                    <a:spcPts val="600"/>
                  </a:spcBef>
                </a:pPr>
                <a:r>
                  <a:rPr lang="en-US" sz="1600" b="0" dirty="0"/>
                  <a:t>To provide for the common defense...To raise and </a:t>
                </a:r>
                <a:br>
                  <a:rPr lang="en-US" sz="1600" b="0" dirty="0"/>
                </a:br>
                <a:r>
                  <a:rPr lang="en-US" sz="1600" b="0" dirty="0"/>
                  <a:t>support Armies...To provide and maintain a Navy...</a:t>
                </a:r>
                <a:br>
                  <a:rPr lang="en-US" sz="1600" b="0" dirty="0"/>
                </a:br>
                <a:r>
                  <a:rPr lang="en-US" sz="1600" b="0" dirty="0"/>
                  <a:t>To make rules for the Government and Regulation </a:t>
                </a:r>
                <a:br>
                  <a:rPr lang="en-US" sz="1600" b="0" dirty="0"/>
                </a:br>
                <a:r>
                  <a:rPr lang="en-US" sz="1600" b="0" dirty="0"/>
                  <a:t>of the land and naval forces...To declare war...And to </a:t>
                </a:r>
                <a:br>
                  <a:rPr lang="en-US" sz="1600" b="0" dirty="0"/>
                </a:br>
                <a:r>
                  <a:rPr lang="en-US" sz="1600" b="0" dirty="0"/>
                  <a:t>make laws which shall be necessary and proper for </a:t>
                </a:r>
                <a:br>
                  <a:rPr lang="en-US" sz="1600" b="0" dirty="0"/>
                </a:br>
                <a:r>
                  <a:rPr lang="en-US" sz="1600" b="0" dirty="0"/>
                  <a:t>carrying out the foregoing powers.</a:t>
                </a:r>
              </a:p>
              <a:p>
                <a:pPr algn="ctr">
                  <a:spcBef>
                    <a:spcPts val="2400"/>
                  </a:spcBef>
                </a:pPr>
                <a:r>
                  <a:rPr lang="en-US" sz="1200" dirty="0"/>
                  <a:t>Article I, Section 8,</a:t>
                </a:r>
                <a:br>
                  <a:rPr lang="en-US" sz="1200" dirty="0"/>
                </a:br>
                <a:r>
                  <a:rPr lang="en-US" sz="1200" b="0" dirty="0"/>
                  <a:t>The Constitution of the United States</a:t>
                </a:r>
              </a:p>
            </p:txBody>
          </p:sp>
        </p:grpSp>
        <p:cxnSp>
          <p:nvCxnSpPr>
            <p:cNvPr id="16" name="Straight Connector 15">
              <a:extLst>
                <a:ext uri="{FF2B5EF4-FFF2-40B4-BE49-F238E27FC236}">
                  <a16:creationId xmlns:a16="http://schemas.microsoft.com/office/drawing/2014/main" id="{8F40A40D-DCCA-FC51-F13C-48CA6EE9706C}"/>
                </a:ext>
              </a:extLst>
            </p:cNvPr>
            <p:cNvCxnSpPr/>
            <p:nvPr/>
          </p:nvCxnSpPr>
          <p:spPr>
            <a:xfrm>
              <a:off x="2695074" y="4668255"/>
              <a:ext cx="212357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pic>
        <p:nvPicPr>
          <p:cNvPr id="18" name="Picture 2" descr="http://www.united-states-flag.com/media/catalog/product/cache/1/image/9df78eab33525d08d6e5fb8d27136e95/f/l/flgdecl1000004811_-00_us-army-flag-decal.jpg">
            <a:extLst>
              <a:ext uri="{FF2B5EF4-FFF2-40B4-BE49-F238E27FC236}">
                <a16:creationId xmlns:a16="http://schemas.microsoft.com/office/drawing/2014/main" id="{92C96366-109B-DB26-4C38-3D168CF7A6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83" t="18732" r="3131" b="20504"/>
          <a:stretch/>
        </p:blipFill>
        <p:spPr bwMode="auto">
          <a:xfrm>
            <a:off x="6712185" y="2451394"/>
            <a:ext cx="4493247" cy="29489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471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B3208-E1EB-9E3F-0D73-85F73CA1C89C}"/>
              </a:ext>
            </a:extLst>
          </p:cNvPr>
          <p:cNvSpPr>
            <a:spLocks noGrp="1"/>
          </p:cNvSpPr>
          <p:nvPr>
            <p:ph sz="half" idx="2"/>
          </p:nvPr>
        </p:nvSpPr>
        <p:spPr>
          <a:xfrm>
            <a:off x="429768" y="1587739"/>
            <a:ext cx="7011764" cy="4387721"/>
          </a:xfrm>
        </p:spPr>
        <p:txBody>
          <a:bodyPr/>
          <a:lstStyle/>
          <a:p>
            <a:pPr marL="0" indent="0">
              <a:lnSpc>
                <a:spcPct val="100000"/>
              </a:lnSpc>
              <a:spcBef>
                <a:spcPts val="600"/>
              </a:spcBef>
              <a:buNone/>
            </a:pPr>
            <a:r>
              <a:rPr lang="en-US" sz="1600" b="0" dirty="0"/>
              <a:t>Federal law, under Title 10 of the United States Code, states that the Army: “Shall be organized, trained and equipped primarily for prompt and sustained combat incident to operations on land.”</a:t>
            </a:r>
          </a:p>
          <a:p>
            <a:pPr marL="0" indent="0">
              <a:lnSpc>
                <a:spcPct val="100000"/>
              </a:lnSpc>
              <a:spcBef>
                <a:spcPts val="1800"/>
              </a:spcBef>
              <a:buNone/>
            </a:pPr>
            <a:r>
              <a:rPr lang="en-US" sz="1600" dirty="0">
                <a:solidFill>
                  <a:schemeClr val="accent2"/>
                </a:solidFill>
              </a:rPr>
              <a:t>The purpose of the U.S. Army is to deploy, fight and win our nation’s wars </a:t>
            </a:r>
            <a:r>
              <a:rPr lang="en-US" sz="1600" b="0" dirty="0"/>
              <a:t>by providing ready, prompt and sustained land dominance by Army forces across the full spectrum of conflict as part of the joint force.</a:t>
            </a:r>
          </a:p>
          <a:p>
            <a:pPr marL="182880" indent="-182880">
              <a:lnSpc>
                <a:spcPct val="100000"/>
              </a:lnSpc>
              <a:spcBef>
                <a:spcPts val="1800"/>
              </a:spcBef>
            </a:pPr>
            <a:r>
              <a:rPr lang="en-US" sz="1600" dirty="0"/>
              <a:t>Prevent</a:t>
            </a:r>
            <a:r>
              <a:rPr lang="en-US" sz="1600" b="0" cap="all" dirty="0"/>
              <a:t>:</a:t>
            </a:r>
            <a:r>
              <a:rPr lang="en-US" sz="1600" b="0" dirty="0"/>
              <a:t> The Army deters conflict by maintaining credibility based on capacity, readiness and modernization.</a:t>
            </a:r>
          </a:p>
          <a:p>
            <a:pPr marL="182880" indent="-182880">
              <a:lnSpc>
                <a:spcPct val="100000"/>
              </a:lnSpc>
              <a:spcBef>
                <a:spcPts val="600"/>
              </a:spcBef>
            </a:pPr>
            <a:r>
              <a:rPr lang="en-US" sz="1600" dirty="0"/>
              <a:t>Shape</a:t>
            </a:r>
            <a:r>
              <a:rPr lang="en-US" sz="1600" b="0" cap="all" dirty="0"/>
              <a:t>:</a:t>
            </a:r>
            <a:r>
              <a:rPr lang="en-US" sz="1600" b="0" dirty="0"/>
              <a:t> The Army shapes the environment by sustaining strong relationships with other armies, building their capacity and facilitating strategic success.</a:t>
            </a:r>
          </a:p>
          <a:p>
            <a:pPr marL="182880" indent="-182880">
              <a:lnSpc>
                <a:spcPct val="100000"/>
              </a:lnSpc>
              <a:spcBef>
                <a:spcPts val="600"/>
              </a:spcBef>
            </a:pPr>
            <a:r>
              <a:rPr lang="en-US" sz="1600" dirty="0"/>
              <a:t>Win</a:t>
            </a:r>
            <a:r>
              <a:rPr lang="en-US" sz="1600" b="0" cap="all" dirty="0"/>
              <a:t>:</a:t>
            </a:r>
            <a:r>
              <a:rPr lang="en-US" sz="1600" b="0" dirty="0"/>
              <a:t> If prevention fails, the Army rapidly applies its combined arms capabilities to dominate the environment and win decisively.</a:t>
            </a:r>
          </a:p>
        </p:txBody>
      </p:sp>
      <p:sp>
        <p:nvSpPr>
          <p:cNvPr id="6" name="Title 5">
            <a:extLst>
              <a:ext uri="{FF2B5EF4-FFF2-40B4-BE49-F238E27FC236}">
                <a16:creationId xmlns:a16="http://schemas.microsoft.com/office/drawing/2014/main" id="{33106ECC-08D4-0A36-EA0C-6E9E1B04F48F}"/>
              </a:ext>
            </a:extLst>
          </p:cNvPr>
          <p:cNvSpPr>
            <a:spLocks noGrp="1"/>
          </p:cNvSpPr>
          <p:nvPr>
            <p:ph type="title"/>
          </p:nvPr>
        </p:nvSpPr>
        <p:spPr/>
        <p:txBody>
          <a:bodyPr/>
          <a:lstStyle/>
          <a:p>
            <a:r>
              <a:rPr lang="en-US" dirty="0"/>
              <a:t>Role of the Army</a:t>
            </a:r>
          </a:p>
        </p:txBody>
      </p:sp>
      <p:pic>
        <p:nvPicPr>
          <p:cNvPr id="7" name="Picture 2" descr="Army Seal.png">
            <a:extLst>
              <a:ext uri="{FF2B5EF4-FFF2-40B4-BE49-F238E27FC236}">
                <a16:creationId xmlns:a16="http://schemas.microsoft.com/office/drawing/2014/main" id="{AE04559E-2A82-62AD-D624-E7A88D6FB0D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24921" y="1587739"/>
            <a:ext cx="2919731" cy="2917809"/>
          </a:xfrm>
          <a:prstGeom prst="rect">
            <a:avLst/>
          </a:prstGeom>
          <a:noFill/>
          <a:ln w="9525">
            <a:noFill/>
            <a:miter lim="800000"/>
            <a:headEnd/>
            <a:tailEnd/>
          </a:ln>
        </p:spPr>
      </p:pic>
    </p:spTree>
    <p:extLst>
      <p:ext uri="{BB962C8B-B14F-4D97-AF65-F5344CB8AC3E}">
        <p14:creationId xmlns:p14="http://schemas.microsoft.com/office/powerpoint/2010/main" val="3363677209"/>
      </p:ext>
    </p:extLst>
  </p:cSld>
  <p:clrMapOvr>
    <a:masterClrMapping/>
  </p:clrMapOvr>
</p:sld>
</file>

<file path=ppt/theme/theme1.xml><?xml version="1.0" encoding="utf-8"?>
<a:theme xmlns:a="http://schemas.openxmlformats.org/drawingml/2006/main" name="Office Theme">
  <a:themeElements>
    <a:clrScheme name="AUSA">
      <a:dk1>
        <a:srgbClr val="231F20"/>
      </a:dk1>
      <a:lt1>
        <a:sysClr val="window" lastClr="FFFFFF"/>
      </a:lt1>
      <a:dk2>
        <a:srgbClr val="454B1B"/>
      </a:dk2>
      <a:lt2>
        <a:srgbClr val="E7E6E6"/>
      </a:lt2>
      <a:accent1>
        <a:srgbClr val="F3B82E"/>
      </a:accent1>
      <a:accent2>
        <a:srgbClr val="DD5826"/>
      </a:accent2>
      <a:accent3>
        <a:srgbClr val="768052"/>
      </a:accent3>
      <a:accent4>
        <a:srgbClr val="A2AE71"/>
      </a:accent4>
      <a:accent5>
        <a:srgbClr val="707071"/>
      </a:accent5>
      <a:accent6>
        <a:srgbClr val="D93E1B"/>
      </a:accent6>
      <a:hlink>
        <a:srgbClr val="F3B82E"/>
      </a:hlink>
      <a:folHlink>
        <a:srgbClr val="DD5826"/>
      </a:folHlink>
    </a:clrScheme>
    <a:fontScheme name="Custom 45">
      <a:majorFont>
        <a:latin typeface="Nimbus Sans D OT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2786</TotalTime>
  <Words>2534</Words>
  <Application>Microsoft Office PowerPoint</Application>
  <PresentationFormat>Widescreen</PresentationFormat>
  <Paragraphs>447</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Nimbus Sans D OT Condensed</vt:lpstr>
      <vt:lpstr>Bebas Neue Bold</vt:lpstr>
      <vt:lpstr>Proxima Nova Rg</vt:lpstr>
      <vt:lpstr>Office Theme</vt:lpstr>
      <vt:lpstr>Army 101</vt:lpstr>
      <vt:lpstr>Overview</vt:lpstr>
      <vt:lpstr>People are our Army</vt:lpstr>
      <vt:lpstr>America’s Army</vt:lpstr>
      <vt:lpstr>The American Soldier: Then and Now</vt:lpstr>
      <vt:lpstr>What your Army does</vt:lpstr>
      <vt:lpstr>The United States Army</vt:lpstr>
      <vt:lpstr>Constitutionally Authorized</vt:lpstr>
      <vt:lpstr>Role of the Army</vt:lpstr>
      <vt:lpstr>Army Leadership</vt:lpstr>
      <vt:lpstr>Army Focus Areas</vt:lpstr>
      <vt:lpstr>The Soldier Profession – Enlisted</vt:lpstr>
      <vt:lpstr>The Soldier Profession – Officer</vt:lpstr>
      <vt:lpstr>Army Rank Insignia</vt:lpstr>
      <vt:lpstr>Combat Force Structure</vt:lpstr>
      <vt:lpstr>Regular Army – CONUS-based Units</vt:lpstr>
      <vt:lpstr>Army Reserve – Divisions &amp; Functional Commands</vt:lpstr>
      <vt:lpstr>Regular &amp; Reserve Army – OCONUS-Based Units</vt:lpstr>
      <vt:lpstr>Army National Guard – Divisions &amp; Brigade Combat Teams</vt:lpstr>
      <vt:lpstr>Regular Army – Centers of Excellence</vt:lpstr>
      <vt:lpstr>FY25 Army Budget Request – President’s Budget Proposal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Michaele Watts</dc:creator>
  <cp:lastModifiedBy>Kevin Irwin</cp:lastModifiedBy>
  <cp:revision>12</cp:revision>
  <dcterms:created xsi:type="dcterms:W3CDTF">2023-11-27T01:58:02Z</dcterms:created>
  <dcterms:modified xsi:type="dcterms:W3CDTF">2024-04-01T20:04:43Z</dcterms:modified>
</cp:coreProperties>
</file>